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3"/>
  </p:notesMasterIdLst>
  <p:handoutMasterIdLst>
    <p:handoutMasterId r:id="rId4"/>
  </p:handoutMasterIdLst>
  <p:sldIdLst>
    <p:sldId id="260" r:id="rId2"/>
  </p:sldIdLst>
  <p:sldSz cx="30279975" cy="42808525"/>
  <p:notesSz cx="6858000" cy="9144000"/>
  <p:defaultTextStyle>
    <a:defPPr>
      <a:defRPr lang="pl-PL"/>
    </a:defPPr>
    <a:lvl1pPr marL="0" algn="l" defTabSz="914220" rtl="0" eaLnBrk="1" latinLnBrk="0" hangingPunct="1">
      <a:defRPr sz="1800" kern="1200">
        <a:solidFill>
          <a:schemeClr val="tx1"/>
        </a:solidFill>
        <a:latin typeface="+mn-lt"/>
        <a:ea typeface="+mn-ea"/>
        <a:cs typeface="+mn-cs"/>
      </a:defRPr>
    </a:lvl1pPr>
    <a:lvl2pPr marL="457110"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0" algn="l" defTabSz="914220" rtl="0" eaLnBrk="1" latinLnBrk="0" hangingPunct="1">
      <a:defRPr sz="1800" kern="1200">
        <a:solidFill>
          <a:schemeClr val="tx1"/>
        </a:solidFill>
        <a:latin typeface="+mn-lt"/>
        <a:ea typeface="+mn-ea"/>
        <a:cs typeface="+mn-cs"/>
      </a:defRPr>
    </a:lvl5pPr>
    <a:lvl6pPr marL="2285550" algn="l" defTabSz="914220" rtl="0" eaLnBrk="1" latinLnBrk="0" hangingPunct="1">
      <a:defRPr sz="1800" kern="1200">
        <a:solidFill>
          <a:schemeClr val="tx1"/>
        </a:solidFill>
        <a:latin typeface="+mn-lt"/>
        <a:ea typeface="+mn-ea"/>
        <a:cs typeface="+mn-cs"/>
      </a:defRPr>
    </a:lvl6pPr>
    <a:lvl7pPr marL="2742660" algn="l" defTabSz="914220" rtl="0" eaLnBrk="1" latinLnBrk="0" hangingPunct="1">
      <a:defRPr sz="1800" kern="1200">
        <a:solidFill>
          <a:schemeClr val="tx1"/>
        </a:solidFill>
        <a:latin typeface="+mn-lt"/>
        <a:ea typeface="+mn-ea"/>
        <a:cs typeface="+mn-cs"/>
      </a:defRPr>
    </a:lvl7pPr>
    <a:lvl8pPr marL="3199774" algn="l" defTabSz="914220" rtl="0" eaLnBrk="1" latinLnBrk="0" hangingPunct="1">
      <a:defRPr sz="1800" kern="1200">
        <a:solidFill>
          <a:schemeClr val="tx1"/>
        </a:solidFill>
        <a:latin typeface="+mn-lt"/>
        <a:ea typeface="+mn-ea"/>
        <a:cs typeface="+mn-cs"/>
      </a:defRPr>
    </a:lvl8pPr>
    <a:lvl9pPr marL="3656884" algn="l" defTabSz="91422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B25"/>
    <a:srgbClr val="6DF828"/>
    <a:srgbClr val="33CC33"/>
    <a:srgbClr val="54B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7" autoAdjust="0"/>
    <p:restoredTop sz="94642" autoAdjust="0"/>
  </p:normalViewPr>
  <p:slideViewPr>
    <p:cSldViewPr>
      <p:cViewPr>
        <p:scale>
          <a:sx n="30" d="100"/>
          <a:sy n="30" d="100"/>
        </p:scale>
        <p:origin x="2268" y="24"/>
      </p:cViewPr>
      <p:guideLst>
        <p:guide orient="horz" pos="13483"/>
        <p:guide pos="9540"/>
      </p:guideLst>
    </p:cSldViewPr>
  </p:slideViewPr>
  <p:notesTextViewPr>
    <p:cViewPr>
      <p:scale>
        <a:sx n="1" d="1"/>
        <a:sy n="1" d="1"/>
      </p:scale>
      <p:origin x="0" y="0"/>
    </p:cViewPr>
  </p:notesTextViewPr>
  <p:sorterViewPr>
    <p:cViewPr>
      <p:scale>
        <a:sx n="100" d="100"/>
        <a:sy n="100" d="100"/>
      </p:scale>
      <p:origin x="0" y="1908"/>
    </p:cViewPr>
  </p:sorterViewPr>
  <p:notesViewPr>
    <p:cSldViewPr>
      <p:cViewPr varScale="1">
        <p:scale>
          <a:sx n="61" d="100"/>
          <a:sy n="61" d="100"/>
        </p:scale>
        <p:origin x="-19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927515EA-988E-470F-A65B-49D12EF9A986}" type="datetimeFigureOut">
              <a:rPr lang="en-US" smtClean="0"/>
              <a:pPr/>
              <a:t>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59A5EC7D-88E4-4E79-A326-D3DDA52648E4}" type="slidenum">
              <a:rPr lang="en-US" smtClean="0"/>
              <a:pPr/>
              <a:t>‹#›</a:t>
            </a:fld>
            <a:endParaRPr lang="en-US"/>
          </a:p>
        </p:txBody>
      </p:sp>
    </p:spTree>
    <p:extLst>
      <p:ext uri="{BB962C8B-B14F-4D97-AF65-F5344CB8AC3E}">
        <p14:creationId xmlns:p14="http://schemas.microsoft.com/office/powerpoint/2010/main" val="129016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965460EB-53BF-4F08-99C3-5EF569814C87}" type="datetimeFigureOut">
              <a:rPr lang="en-US" smtClean="0"/>
              <a:pPr/>
              <a:t>1/5/2019</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E716FF41-7ECA-46D7-98DA-7EA8F8DE0E99}" type="slidenum">
              <a:rPr lang="en-US" smtClean="0"/>
              <a:pPr/>
              <a:t>‹#›</a:t>
            </a:fld>
            <a:endParaRPr lang="en-US"/>
          </a:p>
        </p:txBody>
      </p:sp>
    </p:spTree>
    <p:extLst>
      <p:ext uri="{BB962C8B-B14F-4D97-AF65-F5344CB8AC3E}">
        <p14:creationId xmlns:p14="http://schemas.microsoft.com/office/powerpoint/2010/main" val="170843064"/>
      </p:ext>
    </p:extLst>
  </p:cSld>
  <p:clrMap bg1="lt1" tx1="dk1" bg2="lt2" tx2="dk2" accent1="accent1" accent2="accent2" accent3="accent3" accent4="accent4" accent5="accent5" accent6="accent6" hlink="hlink" folHlink="folHlink"/>
  <p:notesStyle>
    <a:lvl1pPr marL="0" algn="l" defTabSz="914220" rtl="0" eaLnBrk="1" latinLnBrk="0" hangingPunct="1">
      <a:defRPr sz="1400" kern="1200">
        <a:solidFill>
          <a:schemeClr val="tx1"/>
        </a:solidFill>
        <a:latin typeface="+mn-lt"/>
        <a:ea typeface="+mn-ea"/>
        <a:cs typeface="+mn-cs"/>
      </a:defRPr>
    </a:lvl1pPr>
    <a:lvl2pPr marL="457110" algn="l" defTabSz="914220" rtl="0" eaLnBrk="1" latinLnBrk="0" hangingPunct="1">
      <a:defRPr sz="1400" kern="1200">
        <a:solidFill>
          <a:schemeClr val="tx1"/>
        </a:solidFill>
        <a:latin typeface="+mn-lt"/>
        <a:ea typeface="+mn-ea"/>
        <a:cs typeface="+mn-cs"/>
      </a:defRPr>
    </a:lvl2pPr>
    <a:lvl3pPr marL="914220" algn="l" defTabSz="914220" rtl="0" eaLnBrk="1" latinLnBrk="0" hangingPunct="1">
      <a:defRPr sz="1400" kern="1200">
        <a:solidFill>
          <a:schemeClr val="tx1"/>
        </a:solidFill>
        <a:latin typeface="+mn-lt"/>
        <a:ea typeface="+mn-ea"/>
        <a:cs typeface="+mn-cs"/>
      </a:defRPr>
    </a:lvl3pPr>
    <a:lvl4pPr marL="1371330" algn="l" defTabSz="914220" rtl="0" eaLnBrk="1" latinLnBrk="0" hangingPunct="1">
      <a:defRPr sz="1400" kern="1200">
        <a:solidFill>
          <a:schemeClr val="tx1"/>
        </a:solidFill>
        <a:latin typeface="+mn-lt"/>
        <a:ea typeface="+mn-ea"/>
        <a:cs typeface="+mn-cs"/>
      </a:defRPr>
    </a:lvl4pPr>
    <a:lvl5pPr marL="1828440" algn="l" defTabSz="914220" rtl="0" eaLnBrk="1" latinLnBrk="0" hangingPunct="1">
      <a:defRPr sz="1400" kern="1200">
        <a:solidFill>
          <a:schemeClr val="tx1"/>
        </a:solidFill>
        <a:latin typeface="+mn-lt"/>
        <a:ea typeface="+mn-ea"/>
        <a:cs typeface="+mn-cs"/>
      </a:defRPr>
    </a:lvl5pPr>
    <a:lvl6pPr marL="2285550" algn="l" defTabSz="914220" rtl="0" eaLnBrk="1" latinLnBrk="0" hangingPunct="1">
      <a:defRPr sz="1400" kern="1200">
        <a:solidFill>
          <a:schemeClr val="tx1"/>
        </a:solidFill>
        <a:latin typeface="+mn-lt"/>
        <a:ea typeface="+mn-ea"/>
        <a:cs typeface="+mn-cs"/>
      </a:defRPr>
    </a:lvl6pPr>
    <a:lvl7pPr marL="2742660" algn="l" defTabSz="914220" rtl="0" eaLnBrk="1" latinLnBrk="0" hangingPunct="1">
      <a:defRPr sz="1400" kern="1200">
        <a:solidFill>
          <a:schemeClr val="tx1"/>
        </a:solidFill>
        <a:latin typeface="+mn-lt"/>
        <a:ea typeface="+mn-ea"/>
        <a:cs typeface="+mn-cs"/>
      </a:defRPr>
    </a:lvl7pPr>
    <a:lvl8pPr marL="3199774" algn="l" defTabSz="914220" rtl="0" eaLnBrk="1" latinLnBrk="0" hangingPunct="1">
      <a:defRPr sz="1400" kern="1200">
        <a:solidFill>
          <a:schemeClr val="tx1"/>
        </a:solidFill>
        <a:latin typeface="+mn-lt"/>
        <a:ea typeface="+mn-ea"/>
        <a:cs typeface="+mn-cs"/>
      </a:defRPr>
    </a:lvl8pPr>
    <a:lvl9pPr marL="3656884" algn="l" defTabSz="91422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70998" y="13298398"/>
            <a:ext cx="25737979" cy="9176087"/>
          </a:xfrm>
        </p:spPr>
        <p:txBody>
          <a:bodyPr/>
          <a:lstStyle/>
          <a:p>
            <a:r>
              <a:rPr lang="it-IT"/>
              <a:t>Fare clic per modificare lo stile del titolo</a:t>
            </a:r>
          </a:p>
        </p:txBody>
      </p:sp>
      <p:sp>
        <p:nvSpPr>
          <p:cNvPr id="3" name="Sottotitolo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7804" indent="0" algn="ctr">
              <a:buNone/>
              <a:defRPr>
                <a:solidFill>
                  <a:schemeClr val="tx1">
                    <a:tint val="75000"/>
                  </a:schemeClr>
                </a:solidFill>
              </a:defRPr>
            </a:lvl2pPr>
            <a:lvl3pPr marL="4175613" indent="0" algn="ctr">
              <a:buNone/>
              <a:defRPr>
                <a:solidFill>
                  <a:schemeClr val="tx1">
                    <a:tint val="75000"/>
                  </a:schemeClr>
                </a:solidFill>
              </a:defRPr>
            </a:lvl3pPr>
            <a:lvl4pPr marL="6263417" indent="0" algn="ctr">
              <a:buNone/>
              <a:defRPr>
                <a:solidFill>
                  <a:schemeClr val="tx1">
                    <a:tint val="75000"/>
                  </a:schemeClr>
                </a:solidFill>
              </a:defRPr>
            </a:lvl4pPr>
            <a:lvl5pPr marL="8351221" indent="0" algn="ctr">
              <a:buNone/>
              <a:defRPr>
                <a:solidFill>
                  <a:schemeClr val="tx1">
                    <a:tint val="75000"/>
                  </a:schemeClr>
                </a:solidFill>
              </a:defRPr>
            </a:lvl5pPr>
            <a:lvl6pPr marL="10439030" indent="0" algn="ctr">
              <a:buNone/>
              <a:defRPr>
                <a:solidFill>
                  <a:schemeClr val="tx1">
                    <a:tint val="75000"/>
                  </a:schemeClr>
                </a:solidFill>
              </a:defRPr>
            </a:lvl6pPr>
            <a:lvl7pPr marL="12526834" indent="0" algn="ctr">
              <a:buNone/>
              <a:defRPr>
                <a:solidFill>
                  <a:schemeClr val="tx1">
                    <a:tint val="75000"/>
                  </a:schemeClr>
                </a:solidFill>
              </a:defRPr>
            </a:lvl7pPr>
            <a:lvl8pPr marL="14614639" indent="0" algn="ctr">
              <a:buNone/>
              <a:defRPr>
                <a:solidFill>
                  <a:schemeClr val="tx1">
                    <a:tint val="75000"/>
                  </a:schemeClr>
                </a:solidFill>
              </a:defRPr>
            </a:lvl8pPr>
            <a:lvl9pPr marL="16702447"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EAD21A0-4FA8-414B-BD7E-B260BEE5A5BC}" type="datetimeFigureOut">
              <a:rPr lang="en-US" smtClean="0"/>
              <a:pPr/>
              <a:t>1/5/2019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19379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AD21A0-4FA8-414B-BD7E-B260BEE5A5BC}" type="datetimeFigureOut">
              <a:rPr lang="en-US" smtClean="0"/>
              <a:pPr/>
              <a:t>1/5/2019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182690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698227" y="10702131"/>
            <a:ext cx="22557528" cy="22799503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15126" y="10702131"/>
            <a:ext cx="67178439" cy="22799503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AD21A0-4FA8-414B-BD7E-B260BEE5A5BC}" type="datetimeFigureOut">
              <a:rPr lang="en-US" smtClean="0"/>
              <a:pPr/>
              <a:t>1/5/2019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542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5015129" y="10702131"/>
            <a:ext cx="67178439" cy="22799503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Titolo 6"/>
          <p:cNvSpPr>
            <a:spLocks noGrp="1"/>
          </p:cNvSpPr>
          <p:nvPr>
            <p:ph type="title"/>
          </p:nvPr>
        </p:nvSpPr>
        <p:spPr>
          <a:xfrm>
            <a:off x="1514476" y="1714504"/>
            <a:ext cx="27251024" cy="7134224"/>
          </a:xfrm>
          <a:prstGeom prst="rect">
            <a:avLst/>
          </a:prstGeom>
        </p:spPr>
        <p:txBody>
          <a:bodyPr lIns="91421" tIns="45711" rIns="91421" bIns="45711"/>
          <a:lstStyle/>
          <a:p>
            <a:r>
              <a:rPr lang="it-IT"/>
              <a:t>Fare clic per modificare lo stile del titolo</a:t>
            </a:r>
          </a:p>
        </p:txBody>
      </p:sp>
      <p:sp>
        <p:nvSpPr>
          <p:cNvPr id="8" name="Segnaposto data 7"/>
          <p:cNvSpPr>
            <a:spLocks noGrp="1"/>
          </p:cNvSpPr>
          <p:nvPr>
            <p:ph type="dt" sz="half" idx="10"/>
          </p:nvPr>
        </p:nvSpPr>
        <p:spPr/>
        <p:txBody>
          <a:bodyPr/>
          <a:lstStyle/>
          <a:p>
            <a:fld id="{2EAD21A0-4FA8-414B-BD7E-B260BEE5A5BC}" type="datetimeFigureOut">
              <a:rPr lang="en-US" smtClean="0"/>
              <a:pPr/>
              <a:t>1/5/2019</a:t>
            </a:fld>
            <a:endParaRPr lang="en-US"/>
          </a:p>
        </p:txBody>
      </p:sp>
      <p:sp>
        <p:nvSpPr>
          <p:cNvPr id="9" name="Segnaposto piè di pagina 8"/>
          <p:cNvSpPr>
            <a:spLocks noGrp="1"/>
          </p:cNvSpPr>
          <p:nvPr>
            <p:ph type="ftr" sz="quarter" idx="11"/>
          </p:nvPr>
        </p:nvSpPr>
        <p:spPr/>
        <p:txBody>
          <a:bodyPr/>
          <a:lstStyle/>
          <a:p>
            <a:endParaRPr lang="en-US"/>
          </a:p>
        </p:txBody>
      </p:sp>
      <p:sp>
        <p:nvSpPr>
          <p:cNvPr id="10" name="Segnaposto numero diapositiva 9"/>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19774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AD21A0-4FA8-414B-BD7E-B260BEE5A5BC}" type="datetimeFigureOut">
              <a:rPr lang="en-US" smtClean="0"/>
              <a:pPr/>
              <a:t>1/5/2019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422495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391909" y="27508450"/>
            <a:ext cx="25737979" cy="8502249"/>
          </a:xfrm>
        </p:spPr>
        <p:txBody>
          <a:bodyPr anchor="t"/>
          <a:lstStyle>
            <a:lvl1pPr algn="l">
              <a:defRPr sz="18300" b="1" cap="all"/>
            </a:lvl1pPr>
          </a:lstStyle>
          <a:p>
            <a:r>
              <a:rPr lang="it-IT"/>
              <a:t>Fare clic per modificare lo stile del titolo</a:t>
            </a:r>
          </a:p>
        </p:txBody>
      </p:sp>
      <p:sp>
        <p:nvSpPr>
          <p:cNvPr id="3" name="Segnaposto testo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7804" indent="0">
              <a:buNone/>
              <a:defRPr sz="8200">
                <a:solidFill>
                  <a:schemeClr val="tx1">
                    <a:tint val="75000"/>
                  </a:schemeClr>
                </a:solidFill>
              </a:defRPr>
            </a:lvl2pPr>
            <a:lvl3pPr marL="4175613" indent="0">
              <a:buNone/>
              <a:defRPr sz="7300">
                <a:solidFill>
                  <a:schemeClr val="tx1">
                    <a:tint val="75000"/>
                  </a:schemeClr>
                </a:solidFill>
              </a:defRPr>
            </a:lvl3pPr>
            <a:lvl4pPr marL="6263417" indent="0">
              <a:buNone/>
              <a:defRPr sz="6400">
                <a:solidFill>
                  <a:schemeClr val="tx1">
                    <a:tint val="75000"/>
                  </a:schemeClr>
                </a:solidFill>
              </a:defRPr>
            </a:lvl4pPr>
            <a:lvl5pPr marL="8351221" indent="0">
              <a:buNone/>
              <a:defRPr sz="6400">
                <a:solidFill>
                  <a:schemeClr val="tx1">
                    <a:tint val="75000"/>
                  </a:schemeClr>
                </a:solidFill>
              </a:defRPr>
            </a:lvl5pPr>
            <a:lvl6pPr marL="10439030" indent="0">
              <a:buNone/>
              <a:defRPr sz="6400">
                <a:solidFill>
                  <a:schemeClr val="tx1">
                    <a:tint val="75000"/>
                  </a:schemeClr>
                </a:solidFill>
              </a:defRPr>
            </a:lvl6pPr>
            <a:lvl7pPr marL="12526834" indent="0">
              <a:buNone/>
              <a:defRPr sz="6400">
                <a:solidFill>
                  <a:schemeClr val="tx1">
                    <a:tint val="75000"/>
                  </a:schemeClr>
                </a:solidFill>
              </a:defRPr>
            </a:lvl7pPr>
            <a:lvl8pPr marL="14614639" indent="0">
              <a:buNone/>
              <a:defRPr sz="6400">
                <a:solidFill>
                  <a:schemeClr val="tx1">
                    <a:tint val="75000"/>
                  </a:schemeClr>
                </a:solidFill>
              </a:defRPr>
            </a:lvl8pPr>
            <a:lvl9pPr marL="16702447" indent="0">
              <a:buNone/>
              <a:defRPr sz="6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EAD21A0-4FA8-414B-BD7E-B260BEE5A5BC}" type="datetimeFigureOut">
              <a:rPr lang="en-US" smtClean="0"/>
              <a:pPr/>
              <a:t>1/5/2019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83956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15126"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EAD21A0-4FA8-414B-BD7E-B260BEE5A5BC}" type="datetimeFigureOut">
              <a:rPr lang="en-US" smtClean="0"/>
              <a:pPr/>
              <a:t>1/5/2019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25580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13999" y="1714326"/>
            <a:ext cx="27251978" cy="7134754"/>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1513999" y="9582375"/>
            <a:ext cx="13378914" cy="399347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it-IT"/>
              <a:t>Fare clic per modificare stili del testo dello schema</a:t>
            </a:r>
          </a:p>
        </p:txBody>
      </p:sp>
      <p:sp>
        <p:nvSpPr>
          <p:cNvPr id="4" name="Segnaposto contenuto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15381808" y="9582375"/>
            <a:ext cx="13384170" cy="399347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it-IT"/>
              <a:t>Fare clic per modificare stili del testo dello schema</a:t>
            </a:r>
          </a:p>
        </p:txBody>
      </p:sp>
      <p:sp>
        <p:nvSpPr>
          <p:cNvPr id="6" name="Segnaposto contenuto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EAD21A0-4FA8-414B-BD7E-B260BEE5A5BC}" type="datetimeFigureOut">
              <a:rPr lang="en-US" smtClean="0"/>
              <a:pPr/>
              <a:t>1/5/2019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10643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EAD21A0-4FA8-414B-BD7E-B260BEE5A5BC}" type="datetimeFigureOut">
              <a:rPr lang="en-US" smtClean="0"/>
              <a:pPr/>
              <a:t>1/5/2019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82021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EAD21A0-4FA8-414B-BD7E-B260BEE5A5BC}" type="datetimeFigureOut">
              <a:rPr lang="en-US" smtClean="0"/>
              <a:pPr/>
              <a:t>1/5/2019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20080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14004" y="1704413"/>
            <a:ext cx="9961903" cy="7253667"/>
          </a:xfrm>
        </p:spPr>
        <p:txBody>
          <a:bodyPr anchor="b"/>
          <a:lstStyle>
            <a:lvl1pPr algn="l">
              <a:defRPr sz="9100" b="1"/>
            </a:lvl1pPr>
          </a:lstStyle>
          <a:p>
            <a:r>
              <a:rPr lang="it-IT"/>
              <a:t>Fare clic per modificare lo stile del titolo</a:t>
            </a:r>
          </a:p>
        </p:txBody>
      </p:sp>
      <p:sp>
        <p:nvSpPr>
          <p:cNvPr id="3" name="Segnaposto contenuto 2"/>
          <p:cNvSpPr>
            <a:spLocks noGrp="1"/>
          </p:cNvSpPr>
          <p:nvPr>
            <p:ph idx="1"/>
          </p:nvPr>
        </p:nvSpPr>
        <p:spPr>
          <a:xfrm>
            <a:off x="11838629" y="1704423"/>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514004" y="8958090"/>
            <a:ext cx="9961903" cy="29282223"/>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EAD21A0-4FA8-414B-BD7E-B260BEE5A5BC}" type="datetimeFigureOut">
              <a:rPr lang="en-US" smtClean="0"/>
              <a:pPr/>
              <a:t>1/5/2019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3913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35087" y="29965968"/>
            <a:ext cx="18167985" cy="3537652"/>
          </a:xfrm>
        </p:spPr>
        <p:txBody>
          <a:bodyPr anchor="b"/>
          <a:lstStyle>
            <a:lvl1pPr algn="l">
              <a:defRPr sz="9100" b="1"/>
            </a:lvl1pPr>
          </a:lstStyle>
          <a:p>
            <a:r>
              <a:rPr lang="it-IT"/>
              <a:t>Fare clic per modificare lo stile del titolo</a:t>
            </a:r>
          </a:p>
        </p:txBody>
      </p:sp>
      <p:sp>
        <p:nvSpPr>
          <p:cNvPr id="3" name="Segnaposto immagine 2"/>
          <p:cNvSpPr>
            <a:spLocks noGrp="1"/>
          </p:cNvSpPr>
          <p:nvPr>
            <p:ph type="pic" idx="1"/>
          </p:nvPr>
        </p:nvSpPr>
        <p:spPr>
          <a:xfrm>
            <a:off x="5935087" y="3825021"/>
            <a:ext cx="18167985" cy="25685115"/>
          </a:xfrm>
        </p:spPr>
        <p:txBody>
          <a:bodyPr/>
          <a:lstStyle>
            <a:lvl1pPr marL="0" indent="0">
              <a:buNone/>
              <a:defRPr sz="14600"/>
            </a:lvl1pPr>
            <a:lvl2pPr marL="2087804" indent="0">
              <a:buNone/>
              <a:defRPr sz="12800"/>
            </a:lvl2pPr>
            <a:lvl3pPr marL="4175613" indent="0">
              <a:buNone/>
              <a:defRPr sz="11000"/>
            </a:lvl3pPr>
            <a:lvl4pPr marL="6263417" indent="0">
              <a:buNone/>
              <a:defRPr sz="9100"/>
            </a:lvl4pPr>
            <a:lvl5pPr marL="8351221" indent="0">
              <a:buNone/>
              <a:defRPr sz="9100"/>
            </a:lvl5pPr>
            <a:lvl6pPr marL="10439030" indent="0">
              <a:buNone/>
              <a:defRPr sz="9100"/>
            </a:lvl6pPr>
            <a:lvl7pPr marL="12526834" indent="0">
              <a:buNone/>
              <a:defRPr sz="9100"/>
            </a:lvl7pPr>
            <a:lvl8pPr marL="14614639" indent="0">
              <a:buNone/>
              <a:defRPr sz="9100"/>
            </a:lvl8pPr>
            <a:lvl9pPr marL="16702447" indent="0">
              <a:buNone/>
              <a:defRPr sz="9100"/>
            </a:lvl9pPr>
          </a:lstStyle>
          <a:p>
            <a:endParaRPr lang="it-IT"/>
          </a:p>
        </p:txBody>
      </p:sp>
      <p:sp>
        <p:nvSpPr>
          <p:cNvPr id="4" name="Segnaposto testo 3"/>
          <p:cNvSpPr>
            <a:spLocks noGrp="1"/>
          </p:cNvSpPr>
          <p:nvPr>
            <p:ph type="body" sz="half" idx="2"/>
          </p:nvPr>
        </p:nvSpPr>
        <p:spPr>
          <a:xfrm>
            <a:off x="5935087" y="33503620"/>
            <a:ext cx="18167985" cy="5024053"/>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EAD21A0-4FA8-414B-BD7E-B260BEE5A5BC}" type="datetimeFigureOut">
              <a:rPr lang="en-US" smtClean="0"/>
              <a:pPr/>
              <a:t>1/5/2019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10F1C58-B0D2-4601-921E-DD8E6755BD70}" type="slidenum">
              <a:rPr lang="en-US" smtClean="0"/>
              <a:pPr/>
              <a:t>‹#›</a:t>
            </a:fld>
            <a:endParaRPr lang="en-US"/>
          </a:p>
        </p:txBody>
      </p:sp>
    </p:spTree>
    <p:extLst>
      <p:ext uri="{BB962C8B-B14F-4D97-AF65-F5344CB8AC3E}">
        <p14:creationId xmlns:p14="http://schemas.microsoft.com/office/powerpoint/2010/main" val="22320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13999" y="1714326"/>
            <a:ext cx="27251978" cy="7134754"/>
          </a:xfrm>
          <a:prstGeom prst="rect">
            <a:avLst/>
          </a:prstGeom>
        </p:spPr>
        <p:txBody>
          <a:bodyPr vert="horz" lIns="417561" tIns="208780" rIns="417561" bIns="208780" rtlCol="0" anchor="ctr">
            <a:normAutofit/>
          </a:bodyPr>
          <a:lstStyle/>
          <a:p>
            <a:r>
              <a:rPr lang="it-IT"/>
              <a:t>Fare clic per modificare lo stile del titolo</a:t>
            </a:r>
          </a:p>
        </p:txBody>
      </p:sp>
      <p:sp>
        <p:nvSpPr>
          <p:cNvPr id="3" name="Segnaposto testo 2"/>
          <p:cNvSpPr>
            <a:spLocks noGrp="1"/>
          </p:cNvSpPr>
          <p:nvPr>
            <p:ph type="body" idx="1"/>
          </p:nvPr>
        </p:nvSpPr>
        <p:spPr>
          <a:xfrm>
            <a:off x="1513999" y="9988665"/>
            <a:ext cx="27251978" cy="28251648"/>
          </a:xfrm>
          <a:prstGeom prst="rect">
            <a:avLst/>
          </a:prstGeom>
        </p:spPr>
        <p:txBody>
          <a:bodyPr vert="horz" lIns="417561" tIns="208780" rIns="417561" bIns="20878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1513999" y="39677170"/>
            <a:ext cx="7065328" cy="2279158"/>
          </a:xfrm>
          <a:prstGeom prst="rect">
            <a:avLst/>
          </a:prstGeom>
        </p:spPr>
        <p:txBody>
          <a:bodyPr vert="horz" lIns="417561" tIns="208780" rIns="417561" bIns="208780" rtlCol="0" anchor="ctr"/>
          <a:lstStyle>
            <a:lvl1pPr algn="l">
              <a:defRPr sz="5500">
                <a:solidFill>
                  <a:schemeClr val="tx1">
                    <a:tint val="75000"/>
                  </a:schemeClr>
                </a:solidFill>
              </a:defRPr>
            </a:lvl1pPr>
          </a:lstStyle>
          <a:p>
            <a:fld id="{2EAD21A0-4FA8-414B-BD7E-B260BEE5A5BC}" type="datetimeFigureOut">
              <a:rPr lang="en-US" smtClean="0"/>
              <a:pPr/>
              <a:t>1/5/2019</a:t>
            </a:fld>
            <a:endParaRPr lang="en-US"/>
          </a:p>
        </p:txBody>
      </p:sp>
      <p:sp>
        <p:nvSpPr>
          <p:cNvPr id="5" name="Segnaposto piè di pagina 4"/>
          <p:cNvSpPr>
            <a:spLocks noGrp="1"/>
          </p:cNvSpPr>
          <p:nvPr>
            <p:ph type="ftr" sz="quarter" idx="3"/>
          </p:nvPr>
        </p:nvSpPr>
        <p:spPr>
          <a:xfrm>
            <a:off x="10345658" y="39677170"/>
            <a:ext cx="9588659" cy="2279158"/>
          </a:xfrm>
          <a:prstGeom prst="rect">
            <a:avLst/>
          </a:prstGeom>
        </p:spPr>
        <p:txBody>
          <a:bodyPr vert="horz" lIns="417561" tIns="208780" rIns="417561" bIns="208780" rtlCol="0" anchor="ctr"/>
          <a:lstStyle>
            <a:lvl1pPr algn="ctr">
              <a:defRPr sz="55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21700649" y="39677170"/>
            <a:ext cx="7065328" cy="2279158"/>
          </a:xfrm>
          <a:prstGeom prst="rect">
            <a:avLst/>
          </a:prstGeom>
        </p:spPr>
        <p:txBody>
          <a:bodyPr vert="horz" lIns="417561" tIns="208780" rIns="417561" bIns="208780" rtlCol="0" anchor="ctr"/>
          <a:lstStyle>
            <a:lvl1pPr algn="r">
              <a:defRPr sz="5500">
                <a:solidFill>
                  <a:schemeClr val="tx1">
                    <a:tint val="75000"/>
                  </a:schemeClr>
                </a:solidFill>
              </a:defRPr>
            </a:lvl1pPr>
          </a:lstStyle>
          <a:p>
            <a:fld id="{E10F1C58-B0D2-4601-921E-DD8E6755BD70}" type="slidenum">
              <a:rPr lang="en-US" smtClean="0"/>
              <a:pPr/>
              <a:t>‹#›</a:t>
            </a:fld>
            <a:endParaRPr lang="en-US"/>
          </a:p>
        </p:txBody>
      </p:sp>
    </p:spTree>
    <p:extLst>
      <p:ext uri="{BB962C8B-B14F-4D97-AF65-F5344CB8AC3E}">
        <p14:creationId xmlns:p14="http://schemas.microsoft.com/office/powerpoint/2010/main" val="13978275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xStyles>
    <p:titleStyle>
      <a:lvl1pPr algn="ctr" defTabSz="4175613" rtl="0" eaLnBrk="1" latinLnBrk="0" hangingPunct="1">
        <a:spcBef>
          <a:spcPct val="0"/>
        </a:spcBef>
        <a:buNone/>
        <a:defRPr sz="20100" kern="1200">
          <a:solidFill>
            <a:schemeClr val="tx1"/>
          </a:solidFill>
          <a:latin typeface="+mj-lt"/>
          <a:ea typeface="+mj-ea"/>
          <a:cs typeface="+mj-cs"/>
        </a:defRPr>
      </a:lvl1pPr>
    </p:titleStyle>
    <p:bodyStyle>
      <a:lvl1pPr marL="1565855" indent="-1565855" algn="l" defTabSz="4175613"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2683" indent="-1304879" algn="l" defTabSz="4175613"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9515" indent="-1043902" algn="l" defTabSz="4175613"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7319"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5128"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2932"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0737"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8545"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6350" indent="-1043902" algn="l" defTabSz="417561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it-IT"/>
      </a:defPPr>
      <a:lvl1pPr marL="0" algn="l" defTabSz="4175613" rtl="0" eaLnBrk="1" latinLnBrk="0" hangingPunct="1">
        <a:defRPr sz="8200" kern="1200">
          <a:solidFill>
            <a:schemeClr val="tx1"/>
          </a:solidFill>
          <a:latin typeface="+mn-lt"/>
          <a:ea typeface="+mn-ea"/>
          <a:cs typeface="+mn-cs"/>
        </a:defRPr>
      </a:lvl1pPr>
      <a:lvl2pPr marL="2087804" algn="l" defTabSz="4175613" rtl="0" eaLnBrk="1" latinLnBrk="0" hangingPunct="1">
        <a:defRPr sz="8200" kern="1200">
          <a:solidFill>
            <a:schemeClr val="tx1"/>
          </a:solidFill>
          <a:latin typeface="+mn-lt"/>
          <a:ea typeface="+mn-ea"/>
          <a:cs typeface="+mn-cs"/>
        </a:defRPr>
      </a:lvl2pPr>
      <a:lvl3pPr marL="4175613" algn="l" defTabSz="4175613" rtl="0" eaLnBrk="1" latinLnBrk="0" hangingPunct="1">
        <a:defRPr sz="8200" kern="1200">
          <a:solidFill>
            <a:schemeClr val="tx1"/>
          </a:solidFill>
          <a:latin typeface="+mn-lt"/>
          <a:ea typeface="+mn-ea"/>
          <a:cs typeface="+mn-cs"/>
        </a:defRPr>
      </a:lvl3pPr>
      <a:lvl4pPr marL="6263417" algn="l" defTabSz="4175613" rtl="0" eaLnBrk="1" latinLnBrk="0" hangingPunct="1">
        <a:defRPr sz="8200" kern="1200">
          <a:solidFill>
            <a:schemeClr val="tx1"/>
          </a:solidFill>
          <a:latin typeface="+mn-lt"/>
          <a:ea typeface="+mn-ea"/>
          <a:cs typeface="+mn-cs"/>
        </a:defRPr>
      </a:lvl4pPr>
      <a:lvl5pPr marL="8351221" algn="l" defTabSz="4175613" rtl="0" eaLnBrk="1" latinLnBrk="0" hangingPunct="1">
        <a:defRPr sz="8200" kern="1200">
          <a:solidFill>
            <a:schemeClr val="tx1"/>
          </a:solidFill>
          <a:latin typeface="+mn-lt"/>
          <a:ea typeface="+mn-ea"/>
          <a:cs typeface="+mn-cs"/>
        </a:defRPr>
      </a:lvl5pPr>
      <a:lvl6pPr marL="10439030" algn="l" defTabSz="4175613" rtl="0" eaLnBrk="1" latinLnBrk="0" hangingPunct="1">
        <a:defRPr sz="8200" kern="1200">
          <a:solidFill>
            <a:schemeClr val="tx1"/>
          </a:solidFill>
          <a:latin typeface="+mn-lt"/>
          <a:ea typeface="+mn-ea"/>
          <a:cs typeface="+mn-cs"/>
        </a:defRPr>
      </a:lvl6pPr>
      <a:lvl7pPr marL="12526834" algn="l" defTabSz="4175613" rtl="0" eaLnBrk="1" latinLnBrk="0" hangingPunct="1">
        <a:defRPr sz="8200" kern="1200">
          <a:solidFill>
            <a:schemeClr val="tx1"/>
          </a:solidFill>
          <a:latin typeface="+mn-lt"/>
          <a:ea typeface="+mn-ea"/>
          <a:cs typeface="+mn-cs"/>
        </a:defRPr>
      </a:lvl7pPr>
      <a:lvl8pPr marL="14614639" algn="l" defTabSz="4175613" rtl="0" eaLnBrk="1" latinLnBrk="0" hangingPunct="1">
        <a:defRPr sz="8200" kern="1200">
          <a:solidFill>
            <a:schemeClr val="tx1"/>
          </a:solidFill>
          <a:latin typeface="+mn-lt"/>
          <a:ea typeface="+mn-ea"/>
          <a:cs typeface="+mn-cs"/>
        </a:defRPr>
      </a:lvl8pPr>
      <a:lvl9pPr marL="16702447" algn="l" defTabSz="417561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13" name="Rounded Rectangle 12"/>
          <p:cNvSpPr/>
          <p:nvPr/>
        </p:nvSpPr>
        <p:spPr>
          <a:xfrm>
            <a:off x="577090" y="24212574"/>
            <a:ext cx="28707622" cy="4396137"/>
          </a:xfrm>
          <a:prstGeom prst="roundRect">
            <a:avLst>
              <a:gd name="adj" fmla="val 563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9929" tIns="359929" rIns="359929" bIns="359929" rtlCol="0" anchor="t"/>
          <a:lstStyle/>
          <a:p>
            <a:pPr algn="just"/>
            <a:r>
              <a:rPr lang="en-US" sz="4000" b="1" dirty="0">
                <a:solidFill>
                  <a:schemeClr val="tx1"/>
                </a:solidFill>
                <a:latin typeface="Times New Roman" panose="02020603050405020304" pitchFamily="18" charset="0"/>
                <a:cs typeface="Times New Roman" panose="02020603050405020304" pitchFamily="18" charset="0"/>
              </a:rPr>
              <a:t>MENVIPRO </a:t>
            </a:r>
            <a:r>
              <a:rPr lang="en-US" sz="4000" dirty="0">
                <a:solidFill>
                  <a:schemeClr val="tx1"/>
                </a:solidFill>
                <a:latin typeface="Times New Roman" panose="02020603050405020304" pitchFamily="18" charset="0"/>
                <a:cs typeface="Times New Roman" panose="02020603050405020304" pitchFamily="18" charset="0"/>
              </a:rPr>
              <a:t>aims to facilitate the modernization of the University studies in the field of Environment Protection in the Region of South Caucasus by transferring European best practices and applying principles of Quadruple Helix</a:t>
            </a:r>
            <a:r>
              <a:rPr lang="en-US" sz="4000" b="1" dirty="0" smtClean="0">
                <a:solidFill>
                  <a:schemeClr val="tx1"/>
                </a:solidFill>
                <a:latin typeface="Times New Roman" panose="02020603050405020304" pitchFamily="18" charset="0"/>
                <a:cs typeface="Times New Roman" panose="02020603050405020304" pitchFamily="18" charset="0"/>
              </a:rPr>
              <a:t>.</a:t>
            </a:r>
          </a:p>
          <a:p>
            <a:pPr algn="just"/>
            <a:endParaRPr lang="en-US" sz="2000" b="1" dirty="0" smtClean="0">
              <a:solidFill>
                <a:schemeClr val="tx1"/>
              </a:solidFill>
              <a:latin typeface="Times New Roman" panose="02020603050405020304" pitchFamily="18" charset="0"/>
              <a:cs typeface="Times New Roman" panose="02020603050405020304" pitchFamily="18" charset="0"/>
            </a:endParaRPr>
          </a:p>
          <a:p>
            <a:pPr algn="just"/>
            <a:r>
              <a:rPr lang="en-US" sz="4000" dirty="0">
                <a:solidFill>
                  <a:schemeClr val="tx1"/>
                </a:solidFill>
                <a:latin typeface="Times New Roman" panose="02020603050405020304" pitchFamily="18" charset="0"/>
                <a:cs typeface="Times New Roman" panose="02020603050405020304" pitchFamily="18" charset="0"/>
              </a:rPr>
              <a:t>The overall objective of the project is to significantly improve the quality of </a:t>
            </a:r>
            <a:r>
              <a:rPr lang="en-US" sz="4000" dirty="0" smtClean="0">
                <a:solidFill>
                  <a:schemeClr val="tx1"/>
                </a:solidFill>
                <a:latin typeface="Times New Roman" panose="02020603050405020304" pitchFamily="18" charset="0"/>
                <a:cs typeface="Times New Roman" panose="02020603050405020304" pitchFamily="18" charset="0"/>
              </a:rPr>
              <a:t>postgraduate </a:t>
            </a:r>
            <a:r>
              <a:rPr lang="en-US" sz="4000" dirty="0">
                <a:solidFill>
                  <a:schemeClr val="tx1"/>
                </a:solidFill>
                <a:latin typeface="Times New Roman" panose="02020603050405020304" pitchFamily="18" charset="0"/>
                <a:cs typeface="Times New Roman" panose="02020603050405020304" pitchFamily="18" charset="0"/>
              </a:rPr>
              <a:t>studies in the field of Environment Protection in Armenia and Georgia on the basis of complex modernization of postgraduate studies in line with the Bologna principles, Salzburg principles of EAU and best European practice</a:t>
            </a:r>
            <a:r>
              <a:rPr lang="en-US" sz="4000" dirty="0" smtClean="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20"/>
          <p:cNvSpPr/>
          <p:nvPr/>
        </p:nvSpPr>
        <p:spPr>
          <a:xfrm>
            <a:off x="577089" y="29100568"/>
            <a:ext cx="28850498" cy="3968990"/>
          </a:xfrm>
          <a:prstGeom prst="roundRect">
            <a:avLst>
              <a:gd name="adj" fmla="val 563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9929" tIns="359929" rIns="359929" bIns="359929" rtlCol="0" anchor="t"/>
          <a:lstStyle/>
          <a:p>
            <a:pPr algn="just"/>
            <a:r>
              <a:rPr lang="en-US" sz="4000" dirty="0">
                <a:solidFill>
                  <a:schemeClr val="tx1"/>
                </a:solidFill>
                <a:latin typeface="Times New Roman" panose="02020603050405020304" pitchFamily="18" charset="0"/>
                <a:cs typeface="Times New Roman" panose="02020603050405020304" pitchFamily="18" charset="0"/>
              </a:rPr>
              <a:t>The system of postgraduate studies is an important element of HE system of any country as it lays a foundation to innovative economy and competitive science system. </a:t>
            </a:r>
            <a:r>
              <a:rPr lang="en-US" sz="4000" dirty="0" smtClean="0">
                <a:solidFill>
                  <a:schemeClr val="tx1"/>
                </a:solidFill>
                <a:latin typeface="Times New Roman" panose="02020603050405020304" pitchFamily="18" charset="0"/>
                <a:cs typeface="Times New Roman" panose="02020603050405020304" pitchFamily="18" charset="0"/>
              </a:rPr>
              <a:t>Extending </a:t>
            </a:r>
            <a:r>
              <a:rPr lang="en-US" sz="4000" dirty="0">
                <a:solidFill>
                  <a:schemeClr val="tx1"/>
                </a:solidFill>
                <a:latin typeface="Times New Roman" panose="02020603050405020304" pitchFamily="18" charset="0"/>
                <a:cs typeface="Times New Roman" panose="02020603050405020304" pitchFamily="18" charset="0"/>
              </a:rPr>
              <a:t>the Bologna principles to this area of education </a:t>
            </a:r>
            <a:r>
              <a:rPr lang="en-US" sz="4000" dirty="0" smtClean="0">
                <a:solidFill>
                  <a:schemeClr val="tx1"/>
                </a:solidFill>
                <a:latin typeface="Times New Roman" panose="02020603050405020304" pitchFamily="18" charset="0"/>
                <a:cs typeface="Times New Roman" panose="02020603050405020304" pitchFamily="18" charset="0"/>
              </a:rPr>
              <a:t>corresponds </a:t>
            </a:r>
            <a:r>
              <a:rPr lang="en-US" sz="4000" dirty="0">
                <a:solidFill>
                  <a:schemeClr val="tx1"/>
                </a:solidFill>
                <a:latin typeface="Times New Roman" panose="02020603050405020304" pitchFamily="18" charset="0"/>
                <a:cs typeface="Times New Roman" panose="02020603050405020304" pitchFamily="18" charset="0"/>
              </a:rPr>
              <a:t>fully to the trends and needs of European and global economies and lays in the area of priorities for education reforms in Armenia and Georgia. </a:t>
            </a:r>
            <a:endParaRPr lang="en-US" sz="4000" dirty="0" smtClean="0">
              <a:solidFill>
                <a:schemeClr val="tx1"/>
              </a:solidFill>
              <a:latin typeface="Times New Roman" panose="02020603050405020304" pitchFamily="18" charset="0"/>
              <a:cs typeface="Times New Roman" panose="02020603050405020304" pitchFamily="18" charset="0"/>
            </a:endParaRPr>
          </a:p>
          <a:p>
            <a:pPr algn="just"/>
            <a:r>
              <a:rPr lang="en-US" sz="4000" dirty="0" smtClean="0">
                <a:solidFill>
                  <a:schemeClr val="tx1"/>
                </a:solidFill>
                <a:latin typeface="Times New Roman" panose="02020603050405020304" pitchFamily="18" charset="0"/>
                <a:cs typeface="Times New Roman" panose="02020603050405020304" pitchFamily="18" charset="0"/>
              </a:rPr>
              <a:t>The </a:t>
            </a:r>
            <a:r>
              <a:rPr lang="en-US" sz="4000" dirty="0">
                <a:solidFill>
                  <a:schemeClr val="tx1"/>
                </a:solidFill>
                <a:latin typeface="Times New Roman" panose="02020603050405020304" pitchFamily="18" charset="0"/>
                <a:cs typeface="Times New Roman" panose="02020603050405020304" pitchFamily="18" charset="0"/>
              </a:rPr>
              <a:t>thematic area of EP represents a lasting and important priority both in Europe and in the target countries. </a:t>
            </a:r>
            <a:r>
              <a:rPr lang="en-US" sz="4000" dirty="0" smtClean="0">
                <a:solidFill>
                  <a:schemeClr val="tx1"/>
                </a:solidFill>
                <a:latin typeface="Times New Roman" panose="02020603050405020304" pitchFamily="18" charset="0"/>
                <a:cs typeface="Times New Roman" panose="02020603050405020304" pitchFamily="18" charset="0"/>
              </a:rPr>
              <a:t>Capacities </a:t>
            </a:r>
            <a:r>
              <a:rPr lang="en-US" sz="4000" dirty="0">
                <a:solidFill>
                  <a:schemeClr val="tx1"/>
                </a:solidFill>
                <a:latin typeface="Times New Roman" panose="02020603050405020304" pitchFamily="18" charset="0"/>
                <a:cs typeface="Times New Roman" panose="02020603050405020304" pitchFamily="18" charset="0"/>
              </a:rPr>
              <a:t>in EP is a core prerequisite for ensuring quality of life and competitiveness of economy, especially for such small countries as Armenia and </a:t>
            </a:r>
            <a:r>
              <a:rPr lang="en-US" sz="4000" dirty="0" smtClean="0">
                <a:solidFill>
                  <a:schemeClr val="tx1"/>
                </a:solidFill>
                <a:latin typeface="Times New Roman" panose="02020603050405020304" pitchFamily="18" charset="0"/>
                <a:cs typeface="Times New Roman" panose="02020603050405020304" pitchFamily="18" charset="0"/>
              </a:rPr>
              <a:t>Georgia. </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377" y="10808528"/>
            <a:ext cx="11887200" cy="8403720"/>
          </a:xfrm>
          <a:prstGeom prst="rect">
            <a:avLst/>
          </a:prstGeom>
        </p:spPr>
      </p:pic>
      <p:sp>
        <p:nvSpPr>
          <p:cNvPr id="32" name="Rettangolo 31"/>
          <p:cNvSpPr/>
          <p:nvPr/>
        </p:nvSpPr>
        <p:spPr>
          <a:xfrm>
            <a:off x="2065633" y="11721178"/>
            <a:ext cx="27219078" cy="2050236"/>
          </a:xfrm>
          <a:prstGeom prst="rect">
            <a:avLst/>
          </a:prstGeom>
        </p:spPr>
        <p:txBody>
          <a:bodyPr wrap="square">
            <a:prstTxWarp prst="textArchUp">
              <a:avLst/>
            </a:prstTxWarp>
            <a:spAutoFit/>
          </a:bodyPr>
          <a:lstStyle/>
          <a:p>
            <a:pPr algn="ctr"/>
            <a:r>
              <a:rPr lang="en-GB" sz="11500" b="1" i="1" dirty="0">
                <a:effectLst>
                  <a:outerShdw blurRad="38100" dist="38100" dir="2700000" algn="tl">
                    <a:srgbClr val="000000">
                      <a:alpha val="43000"/>
                    </a:srgbClr>
                  </a:outerShdw>
                </a:effectLst>
                <a:latin typeface="Times New Roman" panose="02020603050405020304" pitchFamily="18" charset="0"/>
                <a:cs typeface="Times New Roman" panose="02020603050405020304" pitchFamily="18" charset="0"/>
              </a:rPr>
              <a:t>Modernization of Environment Protection Studies  </a:t>
            </a:r>
          </a:p>
          <a:p>
            <a:pPr algn="ctr"/>
            <a:r>
              <a:rPr lang="en-GB" sz="11500" b="1" i="1" dirty="0">
                <a:effectLst>
                  <a:outerShdw blurRad="38100" dist="38100" dir="2700000" algn="tl">
                    <a:srgbClr val="000000">
                      <a:alpha val="43000"/>
                    </a:srgbClr>
                  </a:outerShdw>
                </a:effectLst>
                <a:latin typeface="Times New Roman" panose="02020603050405020304" pitchFamily="18" charset="0"/>
                <a:cs typeface="Times New Roman" panose="02020603050405020304" pitchFamily="18" charset="0"/>
              </a:rPr>
              <a:t>Programmes for Armenia and </a:t>
            </a:r>
            <a:r>
              <a:rPr lang="en-GB" sz="11500" b="1" i="1" dirty="0" smtClean="0">
                <a:effectLst>
                  <a:outerShdw blurRad="38100" dist="38100" dir="2700000" algn="tl">
                    <a:srgbClr val="000000">
                      <a:alpha val="43000"/>
                    </a:srgbClr>
                  </a:outerShdw>
                </a:effectLst>
                <a:latin typeface="Times New Roman" panose="02020603050405020304" pitchFamily="18" charset="0"/>
                <a:cs typeface="Times New Roman" panose="02020603050405020304" pitchFamily="18" charset="0"/>
              </a:rPr>
              <a:t>Georgia</a:t>
            </a:r>
          </a:p>
          <a:p>
            <a:pPr algn="ctr"/>
            <a:endParaRPr lang="en-GB" sz="6000" b="1" i="1" dirty="0">
              <a:effectLst>
                <a:outerShdw blurRad="38100" dist="38100" dir="2700000" algn="tl">
                  <a:srgbClr val="000000">
                    <a:alpha val="43000"/>
                  </a:srgbClr>
                </a:outerShdw>
              </a:effectLst>
              <a:latin typeface="Times New Roman" panose="02020603050405020304" pitchFamily="18" charset="0"/>
              <a:cs typeface="Times New Roman" panose="02020603050405020304" pitchFamily="18" charset="0"/>
            </a:endParaRPr>
          </a:p>
          <a:p>
            <a:pPr algn="ctr"/>
            <a:endParaRPr lang="en-GB" sz="11500" b="1" i="1" dirty="0" smtClean="0">
              <a:effectLst>
                <a:outerShdw blurRad="38100" dist="38100" dir="2700000" algn="tl">
                  <a:srgbClr val="000000">
                    <a:alpha val="43000"/>
                  </a:srgbClr>
                </a:outerShdw>
              </a:effectLst>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9" y="33717630"/>
            <a:ext cx="28850498" cy="8156606"/>
          </a:xfrm>
          <a:prstGeom prst="rect">
            <a:avLst/>
          </a:prstGeom>
          <a:ln>
            <a:noFill/>
          </a:ln>
          <a:effectLst>
            <a:softEdge rad="112500"/>
          </a:effectLst>
          <a:extLst/>
        </p:spPr>
      </p:pic>
      <p:pic>
        <p:nvPicPr>
          <p:cNvPr id="2050" name="Picture 2" descr="Risultati immagini per unitus"/>
          <p:cNvPicPr>
            <a:picLocks noChangeAspect="1" noChangeArrowheads="1"/>
          </p:cNvPicPr>
          <p:nvPr/>
        </p:nvPicPr>
        <p:blipFill>
          <a:blip r:embed="rId4"/>
          <a:srcRect/>
          <a:stretch>
            <a:fillRect/>
          </a:stretch>
        </p:blipFill>
        <p:spPr bwMode="auto">
          <a:xfrm>
            <a:off x="12948248" y="292001"/>
            <a:ext cx="3906251" cy="5681653"/>
          </a:xfrm>
          <a:prstGeom prst="rect">
            <a:avLst/>
          </a:prstGeom>
          <a:noFill/>
        </p:spPr>
      </p:pic>
      <p:pic>
        <p:nvPicPr>
          <p:cNvPr id="2052" name="Picture 4" descr="Risultati immagini per martin-luther-universitÃ¤t halle-wittenberg"/>
          <p:cNvPicPr>
            <a:picLocks noChangeAspect="1" noChangeArrowheads="1"/>
          </p:cNvPicPr>
          <p:nvPr/>
        </p:nvPicPr>
        <p:blipFill>
          <a:blip r:embed="rId5"/>
          <a:srcRect/>
          <a:stretch>
            <a:fillRect/>
          </a:stretch>
        </p:blipFill>
        <p:spPr bwMode="auto">
          <a:xfrm>
            <a:off x="6987706" y="3145137"/>
            <a:ext cx="5723389" cy="2971393"/>
          </a:xfrm>
          <a:prstGeom prst="rect">
            <a:avLst/>
          </a:prstGeom>
          <a:noFill/>
        </p:spPr>
      </p:pic>
      <p:pic>
        <p:nvPicPr>
          <p:cNvPr id="16" name="Immagine 15" descr="Risultati immagini per isec nas ra"/>
          <p:cNvPicPr/>
          <p:nvPr/>
        </p:nvPicPr>
        <p:blipFill>
          <a:blip r:embed="rId6"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7092115" y="3351914"/>
            <a:ext cx="6400800" cy="2714644"/>
          </a:xfrm>
          <a:prstGeom prst="rect">
            <a:avLst/>
          </a:prstGeom>
          <a:noFill/>
          <a:ln>
            <a:noFill/>
          </a:ln>
        </p:spPr>
      </p:pic>
      <p:pic>
        <p:nvPicPr>
          <p:cNvPr id="17" name="Immagine 16" descr="Risultati immagini per http://iliauni.edu.ge/en"/>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55819" y="4473456"/>
            <a:ext cx="3166728" cy="3214710"/>
          </a:xfrm>
          <a:prstGeom prst="rect">
            <a:avLst/>
          </a:prstGeom>
          <a:noFill/>
          <a:ln>
            <a:noFill/>
          </a:ln>
        </p:spPr>
      </p:pic>
      <p:pic>
        <p:nvPicPr>
          <p:cNvPr id="19" name="Immagine 18" descr="Nessun testo alternativo automatico disponibile."/>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1" y="4250737"/>
            <a:ext cx="3876724" cy="3866057"/>
          </a:xfrm>
          <a:prstGeom prst="rect">
            <a:avLst/>
          </a:prstGeom>
          <a:noFill/>
          <a:ln>
            <a:noFill/>
          </a:ln>
        </p:spPr>
      </p:pic>
      <p:pic>
        <p:nvPicPr>
          <p:cNvPr id="20" name="Immagine 19" descr="Risultati immagini per http://www.grena.ge"/>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97" y="330052"/>
            <a:ext cx="6286544" cy="3214710"/>
          </a:xfrm>
          <a:prstGeom prst="rect">
            <a:avLst/>
          </a:prstGeom>
          <a:noFill/>
          <a:ln>
            <a:noFill/>
          </a:ln>
        </p:spPr>
      </p:pic>
      <p:pic>
        <p:nvPicPr>
          <p:cNvPr id="21" name="Immagine 20" descr="Risultati immagini per logo  Giraf PM Services GmbH (GIRAF)"/>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48899" y="261270"/>
            <a:ext cx="6500858" cy="3429024"/>
          </a:xfrm>
          <a:prstGeom prst="rect">
            <a:avLst/>
          </a:prstGeom>
          <a:noFill/>
          <a:ln>
            <a:noFill/>
          </a:ln>
        </p:spPr>
      </p:pic>
      <p:pic>
        <p:nvPicPr>
          <p:cNvPr id="22" name="Immagine 21" descr="Risultati immagini per logo LaboratÃ³rio de ProtecÃ§Ã£o e SeguranÃ§a RadiolÃ³gica, Instituto Superior TÃ©cnico/Campus TecnolÃ³gico Nuclear Universidade de Lisboa (UL)"/>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25305" y="615804"/>
            <a:ext cx="2442716" cy="2571768"/>
          </a:xfrm>
          <a:prstGeom prst="rect">
            <a:avLst/>
          </a:prstGeom>
          <a:noFill/>
          <a:ln>
            <a:noFill/>
          </a:ln>
        </p:spPr>
      </p:pic>
      <p:pic>
        <p:nvPicPr>
          <p:cNvPr id="23" name="Immagine 22" descr="Risultati immagini per CNR IRET"/>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11821" y="472928"/>
            <a:ext cx="2857520" cy="2714644"/>
          </a:xfrm>
          <a:prstGeom prst="rect">
            <a:avLst/>
          </a:prstGeom>
          <a:noFill/>
          <a:ln>
            <a:noFill/>
          </a:ln>
        </p:spPr>
      </p:pic>
      <p:pic>
        <p:nvPicPr>
          <p:cNvPr id="24" name="Immagine 23" descr="Risultati immagini per The University of Georgia (UG) (Tbilisi)"/>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7031" y="3687638"/>
            <a:ext cx="3500462" cy="3500462"/>
          </a:xfrm>
          <a:prstGeom prst="rect">
            <a:avLst/>
          </a:prstGeom>
          <a:noFill/>
          <a:ln>
            <a:noFill/>
          </a:ln>
        </p:spPr>
      </p:pic>
      <p:pic>
        <p:nvPicPr>
          <p:cNvPr id="25" name="Immagine 24" descr="Risultati immagini per Gavar state university"/>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08939" y="4116266"/>
            <a:ext cx="2928958" cy="2928958"/>
          </a:xfrm>
          <a:prstGeom prst="rect">
            <a:avLst/>
          </a:prstGeom>
          <a:noFill/>
          <a:ln>
            <a:noFill/>
          </a:ln>
        </p:spPr>
      </p:pic>
      <p:pic>
        <p:nvPicPr>
          <p:cNvPr id="2055" name="Picture 7" descr="Risultati immagini per co-funded by the erasmus+ programme of the european union"/>
          <p:cNvPicPr>
            <a:picLocks noChangeAspect="1" noChangeArrowheads="1"/>
          </p:cNvPicPr>
          <p:nvPr/>
        </p:nvPicPr>
        <p:blipFill>
          <a:blip r:embed="rId15">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sp>
        <p:nvSpPr>
          <p:cNvPr id="3" name="Rectangle 2"/>
          <p:cNvSpPr/>
          <p:nvPr/>
        </p:nvSpPr>
        <p:spPr>
          <a:xfrm>
            <a:off x="9091315" y="19778850"/>
            <a:ext cx="13105456" cy="3477875"/>
          </a:xfrm>
          <a:prstGeom prst="rect">
            <a:avLst/>
          </a:prstGeom>
        </p:spPr>
        <p:txBody>
          <a:bodyPr wrap="square">
            <a:spAutoFit/>
          </a:bodyPr>
          <a:lstStyle/>
          <a:p>
            <a:pPr algn="ctr"/>
            <a:r>
              <a:rPr lang="en-US" sz="10000" dirty="0">
                <a:latin typeface="Times New Roman" panose="02020603050405020304" pitchFamily="18" charset="0"/>
                <a:cs typeface="Times New Roman" panose="02020603050405020304" pitchFamily="18" charset="0"/>
              </a:rPr>
              <a:t>Kick-off meeting</a:t>
            </a:r>
          </a:p>
          <a:p>
            <a:pPr algn="ctr"/>
            <a:r>
              <a:rPr lang="en-US" sz="6000" dirty="0">
                <a:latin typeface="Times New Roman" panose="02020603050405020304" pitchFamily="18" charset="0"/>
                <a:cs typeface="Times New Roman" panose="02020603050405020304" pitchFamily="18" charset="0"/>
              </a:rPr>
              <a:t>January 13-16</a:t>
            </a:r>
            <a:r>
              <a:rPr lang="en-US" sz="6000" dirty="0" smtClean="0">
                <a:latin typeface="Times New Roman" panose="02020603050405020304" pitchFamily="18" charset="0"/>
                <a:cs typeface="Times New Roman" panose="02020603050405020304" pitchFamily="18" charset="0"/>
              </a:rPr>
              <a:t>, 2019</a:t>
            </a:r>
            <a:endParaRPr lang="en-US" sz="6000"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Yerevan, Armenia</a:t>
            </a:r>
          </a:p>
        </p:txBody>
      </p:sp>
    </p:spTree>
    <p:extLst>
      <p:ext uri="{BB962C8B-B14F-4D97-AF65-F5344CB8AC3E}">
        <p14:creationId xmlns:p14="http://schemas.microsoft.com/office/powerpoint/2010/main" val="38621181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Tema di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2015-11-19T16:05:38Z</dcterms:created>
  <dcterms:modified xsi:type="dcterms:W3CDTF">2019-01-05T09:26:17Z</dcterms:modified>
</cp:coreProperties>
</file>