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8" r:id="rId2"/>
    <p:sldId id="276" r:id="rId3"/>
    <p:sldId id="257" r:id="rId4"/>
    <p:sldId id="259" r:id="rId5"/>
    <p:sldId id="275" r:id="rId6"/>
    <p:sldId id="277" r:id="rId7"/>
    <p:sldId id="260" r:id="rId8"/>
    <p:sldId id="278" r:id="rId9"/>
    <p:sldId id="264" r:id="rId10"/>
    <p:sldId id="265" r:id="rId11"/>
    <p:sldId id="279" r:id="rId12"/>
    <p:sldId id="271" r:id="rId13"/>
    <p:sldId id="280" r:id="rId14"/>
    <p:sldId id="281" r:id="rId15"/>
    <p:sldId id="282"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597"/>
    <a:srgbClr val="D0CECE"/>
    <a:srgbClr val="EC1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52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ABBB0-DAB3-4A37-8DBA-B3F1FC69CBA4}" type="doc">
      <dgm:prSet loTypeId="urn:microsoft.com/office/officeart/2008/layout/CircleAccentTimeline" loCatId="process" qsTypeId="urn:microsoft.com/office/officeart/2005/8/quickstyle/simple1" qsCatId="simple" csTypeId="urn:microsoft.com/office/officeart/2005/8/colors/colorful1" csCatId="colorful" phldr="1"/>
      <dgm:spPr/>
      <dgm:t>
        <a:bodyPr/>
        <a:lstStyle/>
        <a:p>
          <a:endParaRPr lang="en-US"/>
        </a:p>
      </dgm:t>
    </dgm:pt>
    <dgm:pt modelId="{32D560B3-28DD-489D-9424-9D571A57E968}">
      <dgm:prSet phldrT="[Text]" custT="1"/>
      <dgm:spPr/>
      <dgm:t>
        <a:bodyPr/>
        <a:lstStyle/>
        <a:p>
          <a:r>
            <a:rPr lang="en-US" sz="4000" dirty="0" smtClean="0"/>
            <a:t>2004</a:t>
          </a:r>
          <a:endParaRPr lang="en-US" sz="4000" dirty="0"/>
        </a:p>
      </dgm:t>
    </dgm:pt>
    <dgm:pt modelId="{75F9F774-893C-4CCC-85AF-4980C5844707}" type="parTrans" cxnId="{AF366FEA-4DD7-4110-B8A8-B9E6FD3AA5FF}">
      <dgm:prSet/>
      <dgm:spPr/>
      <dgm:t>
        <a:bodyPr/>
        <a:lstStyle/>
        <a:p>
          <a:endParaRPr lang="en-US"/>
        </a:p>
      </dgm:t>
    </dgm:pt>
    <dgm:pt modelId="{713BDACA-D2A8-4AEB-AACC-680F4B7158A5}" type="sibTrans" cxnId="{AF366FEA-4DD7-4110-B8A8-B9E6FD3AA5FF}">
      <dgm:prSet/>
      <dgm:spPr/>
      <dgm:t>
        <a:bodyPr/>
        <a:lstStyle/>
        <a:p>
          <a:endParaRPr lang="en-US"/>
        </a:p>
      </dgm:t>
    </dgm:pt>
    <dgm:pt modelId="{1AD410FA-487E-4105-B259-5BE207A4510D}">
      <dgm:prSet phldrT="[Text]"/>
      <dgm:spPr/>
      <dgm:t>
        <a:bodyPr/>
        <a:lstStyle/>
        <a:p>
          <a:r>
            <a:rPr lang="en-US" dirty="0" smtClean="0"/>
            <a:t>Informatics </a:t>
          </a:r>
        </a:p>
        <a:p>
          <a:r>
            <a:rPr lang="en-US" dirty="0" smtClean="0"/>
            <a:t>BSc, PhD </a:t>
          </a:r>
          <a:endParaRPr lang="en-US" dirty="0"/>
        </a:p>
      </dgm:t>
    </dgm:pt>
    <dgm:pt modelId="{0694A8A7-E493-49FC-8483-5B05989C70D7}" type="parTrans" cxnId="{DA89AD45-836B-46B4-A78A-EC3898E46084}">
      <dgm:prSet/>
      <dgm:spPr/>
      <dgm:t>
        <a:bodyPr/>
        <a:lstStyle/>
        <a:p>
          <a:endParaRPr lang="en-US"/>
        </a:p>
      </dgm:t>
    </dgm:pt>
    <dgm:pt modelId="{17F0FADE-3478-4F6A-AF50-D5F7279A12E2}" type="sibTrans" cxnId="{DA89AD45-836B-46B4-A78A-EC3898E46084}">
      <dgm:prSet/>
      <dgm:spPr/>
      <dgm:t>
        <a:bodyPr/>
        <a:lstStyle/>
        <a:p>
          <a:endParaRPr lang="en-US"/>
        </a:p>
      </dgm:t>
    </dgm:pt>
    <dgm:pt modelId="{4502E0AD-0913-4DBD-98BD-3D950F3B9B0F}">
      <dgm:prSet phldrT="[Text]"/>
      <dgm:spPr/>
      <dgm:t>
        <a:bodyPr/>
        <a:lstStyle/>
        <a:p>
          <a:r>
            <a:rPr lang="en-US" dirty="0" smtClean="0"/>
            <a:t>Math BSc</a:t>
          </a:r>
        </a:p>
      </dgm:t>
    </dgm:pt>
    <dgm:pt modelId="{3594A664-2D65-40E6-89F7-E6BD6DC92F78}" type="parTrans" cxnId="{A5924E22-3F9A-4EB0-8E32-F34B96A4EBE2}">
      <dgm:prSet/>
      <dgm:spPr/>
      <dgm:t>
        <a:bodyPr/>
        <a:lstStyle/>
        <a:p>
          <a:endParaRPr lang="en-US"/>
        </a:p>
      </dgm:t>
    </dgm:pt>
    <dgm:pt modelId="{BCE4A7A8-11AD-44AC-8092-FC04F4762C13}" type="sibTrans" cxnId="{A5924E22-3F9A-4EB0-8E32-F34B96A4EBE2}">
      <dgm:prSet/>
      <dgm:spPr/>
      <dgm:t>
        <a:bodyPr/>
        <a:lstStyle/>
        <a:p>
          <a:endParaRPr lang="en-US"/>
        </a:p>
      </dgm:t>
    </dgm:pt>
    <dgm:pt modelId="{0CDC22F8-97BA-4EA4-B6E6-4E33F6C49906}">
      <dgm:prSet phldrT="[Text]" custT="1"/>
      <dgm:spPr/>
      <dgm:t>
        <a:bodyPr/>
        <a:lstStyle/>
        <a:p>
          <a:r>
            <a:rPr lang="en-US" sz="4000" dirty="0" smtClean="0"/>
            <a:t>2012</a:t>
          </a:r>
          <a:endParaRPr lang="en-US" sz="4400" dirty="0"/>
        </a:p>
      </dgm:t>
    </dgm:pt>
    <dgm:pt modelId="{2A465DF5-B4BE-4CCA-BF8C-8B8BABED9F98}" type="parTrans" cxnId="{0D30E855-4125-4885-B030-223164E12308}">
      <dgm:prSet/>
      <dgm:spPr/>
      <dgm:t>
        <a:bodyPr/>
        <a:lstStyle/>
        <a:p>
          <a:endParaRPr lang="en-US"/>
        </a:p>
      </dgm:t>
    </dgm:pt>
    <dgm:pt modelId="{F940ADE1-83EB-4AB5-AA0E-EC1910F92DE7}" type="sibTrans" cxnId="{0D30E855-4125-4885-B030-223164E12308}">
      <dgm:prSet/>
      <dgm:spPr/>
      <dgm:t>
        <a:bodyPr/>
        <a:lstStyle/>
        <a:p>
          <a:endParaRPr lang="en-US"/>
        </a:p>
      </dgm:t>
    </dgm:pt>
    <dgm:pt modelId="{F8FEA190-237B-404C-9E65-FE22E24405D5}">
      <dgm:prSet phldrT="[Text]"/>
      <dgm:spPr/>
      <dgm:t>
        <a:bodyPr/>
        <a:lstStyle/>
        <a:p>
          <a:r>
            <a:rPr lang="en-US" dirty="0" smtClean="0"/>
            <a:t>Electrical and Computer Engineering BSc </a:t>
          </a:r>
          <a:endParaRPr lang="en-US" dirty="0"/>
        </a:p>
      </dgm:t>
    </dgm:pt>
    <dgm:pt modelId="{08C38E90-00A8-49C0-84B9-2543C8DD236C}" type="parTrans" cxnId="{895587B4-20A9-471D-AB51-C2552BC2E399}">
      <dgm:prSet/>
      <dgm:spPr/>
      <dgm:t>
        <a:bodyPr/>
        <a:lstStyle/>
        <a:p>
          <a:endParaRPr lang="en-US"/>
        </a:p>
      </dgm:t>
    </dgm:pt>
    <dgm:pt modelId="{5891A2BE-6C6A-429D-8615-EE16FA850EB3}" type="sibTrans" cxnId="{895587B4-20A9-471D-AB51-C2552BC2E399}">
      <dgm:prSet/>
      <dgm:spPr/>
      <dgm:t>
        <a:bodyPr/>
        <a:lstStyle/>
        <a:p>
          <a:endParaRPr lang="en-US"/>
        </a:p>
      </dgm:t>
    </dgm:pt>
    <dgm:pt modelId="{0BCC54F1-4C10-465C-8A57-7712390F7023}">
      <dgm:prSet phldrT="[Text]" custT="1"/>
      <dgm:spPr/>
      <dgm:t>
        <a:bodyPr/>
        <a:lstStyle/>
        <a:p>
          <a:r>
            <a:rPr lang="en-US" sz="4000" dirty="0" smtClean="0"/>
            <a:t>2014</a:t>
          </a:r>
          <a:endParaRPr lang="en-US" sz="4000" dirty="0"/>
        </a:p>
      </dgm:t>
    </dgm:pt>
    <dgm:pt modelId="{73B810C6-3483-404D-958D-E20B4FEE3911}" type="parTrans" cxnId="{D98A289A-3B12-484F-95D6-D35AE090E155}">
      <dgm:prSet/>
      <dgm:spPr/>
      <dgm:t>
        <a:bodyPr/>
        <a:lstStyle/>
        <a:p>
          <a:endParaRPr lang="en-US"/>
        </a:p>
      </dgm:t>
    </dgm:pt>
    <dgm:pt modelId="{FFCB11E0-CDA4-424C-AC94-9E7ECF28DCA3}" type="sibTrans" cxnId="{D98A289A-3B12-484F-95D6-D35AE090E155}">
      <dgm:prSet/>
      <dgm:spPr/>
      <dgm:t>
        <a:bodyPr/>
        <a:lstStyle/>
        <a:p>
          <a:endParaRPr lang="en-US"/>
        </a:p>
      </dgm:t>
    </dgm:pt>
    <dgm:pt modelId="{DD75B301-9B05-45BF-AA1D-3586602F8E0E}">
      <dgm:prSet phldrT="[Text]" custT="1"/>
      <dgm:spPr/>
      <dgm:t>
        <a:bodyPr/>
        <a:lstStyle/>
        <a:p>
          <a:r>
            <a:rPr lang="en-US" sz="4000" dirty="0" smtClean="0"/>
            <a:t>2018</a:t>
          </a:r>
          <a:endParaRPr lang="en-US" sz="4000" dirty="0"/>
        </a:p>
      </dgm:t>
    </dgm:pt>
    <dgm:pt modelId="{35927802-C0DA-4926-9424-46B431586C16}" type="parTrans" cxnId="{1EC72C2D-2874-409B-8AED-8BD1CC8B6538}">
      <dgm:prSet/>
      <dgm:spPr/>
      <dgm:t>
        <a:bodyPr/>
        <a:lstStyle/>
        <a:p>
          <a:endParaRPr lang="en-US"/>
        </a:p>
      </dgm:t>
    </dgm:pt>
    <dgm:pt modelId="{B17775B7-A9C2-41EC-81F9-F6699F5369F4}" type="sibTrans" cxnId="{1EC72C2D-2874-409B-8AED-8BD1CC8B6538}">
      <dgm:prSet/>
      <dgm:spPr/>
      <dgm:t>
        <a:bodyPr/>
        <a:lstStyle/>
        <a:p>
          <a:endParaRPr lang="en-US"/>
        </a:p>
      </dgm:t>
    </dgm:pt>
    <dgm:pt modelId="{4B283310-4DC9-4865-812F-AB5E2090F56B}">
      <dgm:prSet phldrT="[Text]"/>
      <dgm:spPr/>
      <dgm:t>
        <a:bodyPr/>
        <a:lstStyle/>
        <a:p>
          <a:r>
            <a:rPr lang="en-US" dirty="0" smtClean="0"/>
            <a:t>IT management</a:t>
          </a:r>
        </a:p>
        <a:p>
          <a:r>
            <a:rPr lang="en-US" dirty="0" smtClean="0"/>
            <a:t>BSc, MSc, PhD</a:t>
          </a:r>
          <a:endParaRPr lang="en-US" dirty="0"/>
        </a:p>
      </dgm:t>
    </dgm:pt>
    <dgm:pt modelId="{1A2FA8D1-DE6F-4A61-B3AF-E37B50AC8E1F}" type="parTrans" cxnId="{42F8BA5B-0428-4367-AF84-E318985A3FA8}">
      <dgm:prSet/>
      <dgm:spPr/>
      <dgm:t>
        <a:bodyPr/>
        <a:lstStyle/>
        <a:p>
          <a:endParaRPr lang="en-US"/>
        </a:p>
      </dgm:t>
    </dgm:pt>
    <dgm:pt modelId="{3723BBF6-A784-4D36-A3AC-6517C8AECEF2}" type="sibTrans" cxnId="{42F8BA5B-0428-4367-AF84-E318985A3FA8}">
      <dgm:prSet/>
      <dgm:spPr/>
      <dgm:t>
        <a:bodyPr/>
        <a:lstStyle/>
        <a:p>
          <a:endParaRPr lang="en-US"/>
        </a:p>
      </dgm:t>
    </dgm:pt>
    <dgm:pt modelId="{55D0E852-AD52-448F-824B-DD4B0C5DD642}">
      <dgm:prSet phldrT="[Text]"/>
      <dgm:spPr/>
      <dgm:t>
        <a:bodyPr/>
        <a:lstStyle/>
        <a:p>
          <a:r>
            <a:rPr lang="en-US" dirty="0" smtClean="0"/>
            <a:t>Applied Science MSc</a:t>
          </a:r>
        </a:p>
      </dgm:t>
    </dgm:pt>
    <dgm:pt modelId="{F7994BDB-4291-4FF3-AC4A-B4A43E38EB0A}" type="parTrans" cxnId="{CDC4FCAD-DEFF-4B46-BE32-A174ECF4B93E}">
      <dgm:prSet/>
      <dgm:spPr/>
      <dgm:t>
        <a:bodyPr/>
        <a:lstStyle/>
        <a:p>
          <a:endParaRPr lang="en-US"/>
        </a:p>
      </dgm:t>
    </dgm:pt>
    <dgm:pt modelId="{24AC8A7D-004E-41BC-8A3D-280F131800A1}" type="sibTrans" cxnId="{CDC4FCAD-DEFF-4B46-BE32-A174ECF4B93E}">
      <dgm:prSet/>
      <dgm:spPr/>
      <dgm:t>
        <a:bodyPr/>
        <a:lstStyle/>
        <a:p>
          <a:endParaRPr lang="en-US"/>
        </a:p>
      </dgm:t>
    </dgm:pt>
    <dgm:pt modelId="{016BFE26-8BD4-4334-B83F-6D0D39D9CBAC}">
      <dgm:prSet phldrT="[Text]"/>
      <dgm:spPr/>
      <dgm:t>
        <a:bodyPr/>
        <a:lstStyle/>
        <a:p>
          <a:r>
            <a:rPr lang="en-US" dirty="0" smtClean="0"/>
            <a:t>Science and IT,</a:t>
          </a:r>
        </a:p>
        <a:p>
          <a:r>
            <a:rPr lang="en-US" dirty="0" smtClean="0"/>
            <a:t>PhD</a:t>
          </a:r>
        </a:p>
      </dgm:t>
    </dgm:pt>
    <dgm:pt modelId="{9B94E274-D64A-4589-B1E7-F14520CEBF47}" type="parTrans" cxnId="{3FA7355B-097A-4767-AD76-BCBDD05771B8}">
      <dgm:prSet/>
      <dgm:spPr/>
      <dgm:t>
        <a:bodyPr/>
        <a:lstStyle/>
        <a:p>
          <a:endParaRPr lang="en-US"/>
        </a:p>
      </dgm:t>
    </dgm:pt>
    <dgm:pt modelId="{19F89659-D22F-41D2-BF9F-A76F1F9EF51C}" type="sibTrans" cxnId="{3FA7355B-097A-4767-AD76-BCBDD05771B8}">
      <dgm:prSet/>
      <dgm:spPr/>
      <dgm:t>
        <a:bodyPr/>
        <a:lstStyle/>
        <a:p>
          <a:endParaRPr lang="en-US"/>
        </a:p>
      </dgm:t>
    </dgm:pt>
    <dgm:pt modelId="{B8752102-0E27-49EE-AA49-BCA127D2AD39}" type="pres">
      <dgm:prSet presAssocID="{D15ABBB0-DAB3-4A37-8DBA-B3F1FC69CBA4}" presName="Name0" presStyleCnt="0">
        <dgm:presLayoutVars>
          <dgm:dir/>
        </dgm:presLayoutVars>
      </dgm:prSet>
      <dgm:spPr/>
      <dgm:t>
        <a:bodyPr/>
        <a:lstStyle/>
        <a:p>
          <a:endParaRPr lang="en-US"/>
        </a:p>
      </dgm:t>
    </dgm:pt>
    <dgm:pt modelId="{8B76FDF8-5F08-4E40-ACB5-A18DBFFB49DB}" type="pres">
      <dgm:prSet presAssocID="{32D560B3-28DD-489D-9424-9D571A57E968}" presName="parComposite" presStyleCnt="0"/>
      <dgm:spPr/>
    </dgm:pt>
    <dgm:pt modelId="{83441D29-5AE4-4F5F-BABB-B38CBD3C368C}" type="pres">
      <dgm:prSet presAssocID="{32D560B3-28DD-489D-9424-9D571A57E968}" presName="parBigCircle" presStyleLbl="node0" presStyleIdx="0" presStyleCnt="4"/>
      <dgm:spPr/>
    </dgm:pt>
    <dgm:pt modelId="{685DB2B9-E30A-46ED-A1CD-F0A69B69EDDE}" type="pres">
      <dgm:prSet presAssocID="{32D560B3-28DD-489D-9424-9D571A57E968}" presName="parTx" presStyleLbl="revTx" presStyleIdx="0" presStyleCnt="16"/>
      <dgm:spPr/>
      <dgm:t>
        <a:bodyPr/>
        <a:lstStyle/>
        <a:p>
          <a:endParaRPr lang="en-US"/>
        </a:p>
      </dgm:t>
    </dgm:pt>
    <dgm:pt modelId="{691E5BB6-A7EE-4C8E-9F16-481F7DF4DF53}" type="pres">
      <dgm:prSet presAssocID="{32D560B3-28DD-489D-9424-9D571A57E968}" presName="bSpace" presStyleCnt="0"/>
      <dgm:spPr/>
    </dgm:pt>
    <dgm:pt modelId="{3D27D57D-8579-47C2-B42A-61DA3FE72A4F}" type="pres">
      <dgm:prSet presAssocID="{32D560B3-28DD-489D-9424-9D571A57E968}" presName="parBackupNorm" presStyleCnt="0"/>
      <dgm:spPr/>
    </dgm:pt>
    <dgm:pt modelId="{07C3C9E8-E994-4B97-81F1-21B476DBF375}" type="pres">
      <dgm:prSet presAssocID="{713BDACA-D2A8-4AEB-AACC-680F4B7158A5}" presName="parSpace" presStyleCnt="0"/>
      <dgm:spPr/>
    </dgm:pt>
    <dgm:pt modelId="{2792485F-16B0-4455-AEB9-7EE38677E54E}" type="pres">
      <dgm:prSet presAssocID="{1AD410FA-487E-4105-B259-5BE207A4510D}" presName="desBackupLeftNorm" presStyleCnt="0"/>
      <dgm:spPr/>
    </dgm:pt>
    <dgm:pt modelId="{C4DBF8CA-27AF-4555-B088-DA0B37ADE7A7}" type="pres">
      <dgm:prSet presAssocID="{1AD410FA-487E-4105-B259-5BE207A4510D}" presName="desComposite" presStyleCnt="0"/>
      <dgm:spPr/>
    </dgm:pt>
    <dgm:pt modelId="{ABDDF288-8D1B-4FBF-BE22-C5F630DA40A3}" type="pres">
      <dgm:prSet presAssocID="{1AD410FA-487E-4105-B259-5BE207A4510D}" presName="desCircle" presStyleLbl="node1" presStyleIdx="0" presStyleCnt="6"/>
      <dgm:spPr/>
    </dgm:pt>
    <dgm:pt modelId="{81B13612-CD22-4366-979F-19EE401FECBB}" type="pres">
      <dgm:prSet presAssocID="{1AD410FA-487E-4105-B259-5BE207A4510D}" presName="chTx" presStyleLbl="revTx" presStyleIdx="1" presStyleCnt="16"/>
      <dgm:spPr/>
      <dgm:t>
        <a:bodyPr/>
        <a:lstStyle/>
        <a:p>
          <a:endParaRPr lang="en-US"/>
        </a:p>
      </dgm:t>
    </dgm:pt>
    <dgm:pt modelId="{7C65332E-160C-431C-8DB1-35F730D1B7B7}" type="pres">
      <dgm:prSet presAssocID="{1AD410FA-487E-4105-B259-5BE207A4510D}" presName="desTx" presStyleLbl="revTx" presStyleIdx="2" presStyleCnt="16">
        <dgm:presLayoutVars>
          <dgm:bulletEnabled val="1"/>
        </dgm:presLayoutVars>
      </dgm:prSet>
      <dgm:spPr/>
    </dgm:pt>
    <dgm:pt modelId="{EF5D3D10-BD1B-4A05-99FE-64EDBA2531C9}" type="pres">
      <dgm:prSet presAssocID="{1AD410FA-487E-4105-B259-5BE207A4510D}" presName="desBackupRightNorm" presStyleCnt="0"/>
      <dgm:spPr/>
    </dgm:pt>
    <dgm:pt modelId="{69998598-94F8-4E08-9ECB-5657D14353BB}" type="pres">
      <dgm:prSet presAssocID="{17F0FADE-3478-4F6A-AF50-D5F7279A12E2}" presName="desSpace" presStyleCnt="0"/>
      <dgm:spPr/>
    </dgm:pt>
    <dgm:pt modelId="{242CF102-20BD-44A1-ACB4-E666794F8348}" type="pres">
      <dgm:prSet presAssocID="{4502E0AD-0913-4DBD-98BD-3D950F3B9B0F}" presName="desBackupLeftNorm" presStyleCnt="0"/>
      <dgm:spPr/>
    </dgm:pt>
    <dgm:pt modelId="{0CD2F941-ED59-4CE5-A586-9DF232835D34}" type="pres">
      <dgm:prSet presAssocID="{4502E0AD-0913-4DBD-98BD-3D950F3B9B0F}" presName="desComposite" presStyleCnt="0"/>
      <dgm:spPr/>
    </dgm:pt>
    <dgm:pt modelId="{AF60716C-7BFD-4DDF-BCDB-36DAFA88C717}" type="pres">
      <dgm:prSet presAssocID="{4502E0AD-0913-4DBD-98BD-3D950F3B9B0F}" presName="desCircle" presStyleLbl="node1" presStyleIdx="1" presStyleCnt="6"/>
      <dgm:spPr/>
    </dgm:pt>
    <dgm:pt modelId="{A14591C3-AAE1-4BEC-870B-230490068B41}" type="pres">
      <dgm:prSet presAssocID="{4502E0AD-0913-4DBD-98BD-3D950F3B9B0F}" presName="chTx" presStyleLbl="revTx" presStyleIdx="3" presStyleCnt="16"/>
      <dgm:spPr/>
      <dgm:t>
        <a:bodyPr/>
        <a:lstStyle/>
        <a:p>
          <a:endParaRPr lang="en-US"/>
        </a:p>
      </dgm:t>
    </dgm:pt>
    <dgm:pt modelId="{2B870139-81AB-4535-85D8-AEB2EE54A19D}" type="pres">
      <dgm:prSet presAssocID="{4502E0AD-0913-4DBD-98BD-3D950F3B9B0F}" presName="desTx" presStyleLbl="revTx" presStyleIdx="4" presStyleCnt="16">
        <dgm:presLayoutVars>
          <dgm:bulletEnabled val="1"/>
        </dgm:presLayoutVars>
      </dgm:prSet>
      <dgm:spPr/>
    </dgm:pt>
    <dgm:pt modelId="{3EBFB2E4-4EF3-4D62-A6C9-268E4E745206}" type="pres">
      <dgm:prSet presAssocID="{4502E0AD-0913-4DBD-98BD-3D950F3B9B0F}" presName="desBackupRightNorm" presStyleCnt="0"/>
      <dgm:spPr/>
    </dgm:pt>
    <dgm:pt modelId="{7362B0EA-D02D-4BDD-8DB4-EF702ED0E2F7}" type="pres">
      <dgm:prSet presAssocID="{BCE4A7A8-11AD-44AC-8092-FC04F4762C13}" presName="desSpace" presStyleCnt="0"/>
      <dgm:spPr/>
    </dgm:pt>
    <dgm:pt modelId="{5F77A2BF-C20E-44A6-905D-1243E2D09CFA}" type="pres">
      <dgm:prSet presAssocID="{0CDC22F8-97BA-4EA4-B6E6-4E33F6C49906}" presName="parComposite" presStyleCnt="0"/>
      <dgm:spPr/>
    </dgm:pt>
    <dgm:pt modelId="{8793EC30-9D72-428B-87D6-4DF2579A0091}" type="pres">
      <dgm:prSet presAssocID="{0CDC22F8-97BA-4EA4-B6E6-4E33F6C49906}" presName="parBigCircle" presStyleLbl="node0" presStyleIdx="1" presStyleCnt="4"/>
      <dgm:spPr/>
    </dgm:pt>
    <dgm:pt modelId="{2A761B32-B588-4066-9B0E-430A045EDA11}" type="pres">
      <dgm:prSet presAssocID="{0CDC22F8-97BA-4EA4-B6E6-4E33F6C49906}" presName="parTx" presStyleLbl="revTx" presStyleIdx="5" presStyleCnt="16"/>
      <dgm:spPr/>
      <dgm:t>
        <a:bodyPr/>
        <a:lstStyle/>
        <a:p>
          <a:endParaRPr lang="en-US"/>
        </a:p>
      </dgm:t>
    </dgm:pt>
    <dgm:pt modelId="{3B4D6D47-55BD-452C-8A94-7051CF44F10C}" type="pres">
      <dgm:prSet presAssocID="{0CDC22F8-97BA-4EA4-B6E6-4E33F6C49906}" presName="bSpace" presStyleCnt="0"/>
      <dgm:spPr/>
    </dgm:pt>
    <dgm:pt modelId="{3540C756-C373-4B0B-9B8C-C7F71C1A04BB}" type="pres">
      <dgm:prSet presAssocID="{0CDC22F8-97BA-4EA4-B6E6-4E33F6C49906}" presName="parBackupNorm" presStyleCnt="0"/>
      <dgm:spPr/>
    </dgm:pt>
    <dgm:pt modelId="{F1669971-D8A7-424D-AEA8-2E8FA7AB8FE0}" type="pres">
      <dgm:prSet presAssocID="{F940ADE1-83EB-4AB5-AA0E-EC1910F92DE7}" presName="parSpace" presStyleCnt="0"/>
      <dgm:spPr/>
    </dgm:pt>
    <dgm:pt modelId="{241BB058-C0E1-4647-ADD3-EA29E4E2D98A}" type="pres">
      <dgm:prSet presAssocID="{F8FEA190-237B-404C-9E65-FE22E24405D5}" presName="desBackupLeftNorm" presStyleCnt="0"/>
      <dgm:spPr/>
    </dgm:pt>
    <dgm:pt modelId="{F2AABF6E-2CEE-4317-85A1-B8B60E87C038}" type="pres">
      <dgm:prSet presAssocID="{F8FEA190-237B-404C-9E65-FE22E24405D5}" presName="desComposite" presStyleCnt="0"/>
      <dgm:spPr/>
    </dgm:pt>
    <dgm:pt modelId="{46F165E0-5770-49E4-AC9E-59751944C28E}" type="pres">
      <dgm:prSet presAssocID="{F8FEA190-237B-404C-9E65-FE22E24405D5}" presName="desCircle" presStyleLbl="node1" presStyleIdx="2" presStyleCnt="6"/>
      <dgm:spPr/>
    </dgm:pt>
    <dgm:pt modelId="{932DBA8C-C850-417C-94BC-80D3D6CA9217}" type="pres">
      <dgm:prSet presAssocID="{F8FEA190-237B-404C-9E65-FE22E24405D5}" presName="chTx" presStyleLbl="revTx" presStyleIdx="6" presStyleCnt="16"/>
      <dgm:spPr/>
      <dgm:t>
        <a:bodyPr/>
        <a:lstStyle/>
        <a:p>
          <a:endParaRPr lang="en-US"/>
        </a:p>
      </dgm:t>
    </dgm:pt>
    <dgm:pt modelId="{7D746340-B4AC-478F-86F8-E3896C327FCA}" type="pres">
      <dgm:prSet presAssocID="{F8FEA190-237B-404C-9E65-FE22E24405D5}" presName="desTx" presStyleLbl="revTx" presStyleIdx="7" presStyleCnt="16">
        <dgm:presLayoutVars>
          <dgm:bulletEnabled val="1"/>
        </dgm:presLayoutVars>
      </dgm:prSet>
      <dgm:spPr/>
    </dgm:pt>
    <dgm:pt modelId="{BEE7BC57-034E-4EEE-BA93-48BC19AB73A1}" type="pres">
      <dgm:prSet presAssocID="{F8FEA190-237B-404C-9E65-FE22E24405D5}" presName="desBackupRightNorm" presStyleCnt="0"/>
      <dgm:spPr/>
    </dgm:pt>
    <dgm:pt modelId="{F7045380-18D7-4690-8EC6-5A0AC6BA7530}" type="pres">
      <dgm:prSet presAssocID="{5891A2BE-6C6A-429D-8615-EE16FA850EB3}" presName="desSpace" presStyleCnt="0"/>
      <dgm:spPr/>
    </dgm:pt>
    <dgm:pt modelId="{36E73241-E42B-4CDE-BE80-232CB3CED536}" type="pres">
      <dgm:prSet presAssocID="{0BCC54F1-4C10-465C-8A57-7712390F7023}" presName="parComposite" presStyleCnt="0"/>
      <dgm:spPr/>
    </dgm:pt>
    <dgm:pt modelId="{54988E2F-2038-4006-A0B1-70E6AAEC318E}" type="pres">
      <dgm:prSet presAssocID="{0BCC54F1-4C10-465C-8A57-7712390F7023}" presName="parBigCircle" presStyleLbl="node0" presStyleIdx="2" presStyleCnt="4"/>
      <dgm:spPr/>
    </dgm:pt>
    <dgm:pt modelId="{4FDCCD13-6B7A-4D72-85AA-8F49884B0F5B}" type="pres">
      <dgm:prSet presAssocID="{0BCC54F1-4C10-465C-8A57-7712390F7023}" presName="parTx" presStyleLbl="revTx" presStyleIdx="8" presStyleCnt="16"/>
      <dgm:spPr/>
      <dgm:t>
        <a:bodyPr/>
        <a:lstStyle/>
        <a:p>
          <a:endParaRPr lang="en-US"/>
        </a:p>
      </dgm:t>
    </dgm:pt>
    <dgm:pt modelId="{EA6EBEE0-FE67-42ED-ACD7-3EC35007139A}" type="pres">
      <dgm:prSet presAssocID="{0BCC54F1-4C10-465C-8A57-7712390F7023}" presName="bSpace" presStyleCnt="0"/>
      <dgm:spPr/>
    </dgm:pt>
    <dgm:pt modelId="{28FF6E6F-8102-4A39-AC11-58D2212217F8}" type="pres">
      <dgm:prSet presAssocID="{0BCC54F1-4C10-465C-8A57-7712390F7023}" presName="parBackupNorm" presStyleCnt="0"/>
      <dgm:spPr/>
    </dgm:pt>
    <dgm:pt modelId="{F4033CFF-3A4E-4830-9B60-F495FDF62137}" type="pres">
      <dgm:prSet presAssocID="{FFCB11E0-CDA4-424C-AC94-9E7ECF28DCA3}" presName="parSpace" presStyleCnt="0"/>
      <dgm:spPr/>
    </dgm:pt>
    <dgm:pt modelId="{1D2DEDE7-6CBB-4F0E-B272-10A914012459}" type="pres">
      <dgm:prSet presAssocID="{55D0E852-AD52-448F-824B-DD4B0C5DD642}" presName="desBackupLeftNorm" presStyleCnt="0"/>
      <dgm:spPr/>
    </dgm:pt>
    <dgm:pt modelId="{3AAD49FC-C6E2-4CA9-AEB0-1F92E223F61C}" type="pres">
      <dgm:prSet presAssocID="{55D0E852-AD52-448F-824B-DD4B0C5DD642}" presName="desComposite" presStyleCnt="0"/>
      <dgm:spPr/>
    </dgm:pt>
    <dgm:pt modelId="{A9994B8C-EF67-4B6E-8D42-C2D7444FFF16}" type="pres">
      <dgm:prSet presAssocID="{55D0E852-AD52-448F-824B-DD4B0C5DD642}" presName="desCircle" presStyleLbl="node1" presStyleIdx="3" presStyleCnt="6"/>
      <dgm:spPr/>
    </dgm:pt>
    <dgm:pt modelId="{82E5FDD4-AA04-4C88-AB76-BA4222E7DC4B}" type="pres">
      <dgm:prSet presAssocID="{55D0E852-AD52-448F-824B-DD4B0C5DD642}" presName="chTx" presStyleLbl="revTx" presStyleIdx="9" presStyleCnt="16"/>
      <dgm:spPr/>
      <dgm:t>
        <a:bodyPr/>
        <a:lstStyle/>
        <a:p>
          <a:endParaRPr lang="en-US"/>
        </a:p>
      </dgm:t>
    </dgm:pt>
    <dgm:pt modelId="{F3333D2F-1EE4-4127-9AE3-F94BDB45B3ED}" type="pres">
      <dgm:prSet presAssocID="{55D0E852-AD52-448F-824B-DD4B0C5DD642}" presName="desTx" presStyleLbl="revTx" presStyleIdx="10" presStyleCnt="16">
        <dgm:presLayoutVars>
          <dgm:bulletEnabled val="1"/>
        </dgm:presLayoutVars>
      </dgm:prSet>
      <dgm:spPr/>
    </dgm:pt>
    <dgm:pt modelId="{870D8BCF-1706-423A-BDE8-C8FEDFEC507D}" type="pres">
      <dgm:prSet presAssocID="{55D0E852-AD52-448F-824B-DD4B0C5DD642}" presName="desBackupRightNorm" presStyleCnt="0"/>
      <dgm:spPr/>
    </dgm:pt>
    <dgm:pt modelId="{7C7E77D9-D56D-4706-873A-9B6123B6744E}" type="pres">
      <dgm:prSet presAssocID="{24AC8A7D-004E-41BC-8A3D-280F131800A1}" presName="desSpace" presStyleCnt="0"/>
      <dgm:spPr/>
    </dgm:pt>
    <dgm:pt modelId="{273FDC14-959E-45DB-874D-6FA47E090BFA}" type="pres">
      <dgm:prSet presAssocID="{016BFE26-8BD4-4334-B83F-6D0D39D9CBAC}" presName="desBackupLeftNorm" presStyleCnt="0"/>
      <dgm:spPr/>
    </dgm:pt>
    <dgm:pt modelId="{176A5EAE-6F84-43EE-A18B-EEAED4D0C9CE}" type="pres">
      <dgm:prSet presAssocID="{016BFE26-8BD4-4334-B83F-6D0D39D9CBAC}" presName="desComposite" presStyleCnt="0"/>
      <dgm:spPr/>
    </dgm:pt>
    <dgm:pt modelId="{83144FEE-995C-4C50-AFD1-B2C4A456D350}" type="pres">
      <dgm:prSet presAssocID="{016BFE26-8BD4-4334-B83F-6D0D39D9CBAC}" presName="desCircle" presStyleLbl="node1" presStyleIdx="4" presStyleCnt="6"/>
      <dgm:spPr/>
    </dgm:pt>
    <dgm:pt modelId="{1FFBECCF-F7B7-44D1-90D0-40B21CB87184}" type="pres">
      <dgm:prSet presAssocID="{016BFE26-8BD4-4334-B83F-6D0D39D9CBAC}" presName="chTx" presStyleLbl="revTx" presStyleIdx="11" presStyleCnt="16"/>
      <dgm:spPr/>
      <dgm:t>
        <a:bodyPr/>
        <a:lstStyle/>
        <a:p>
          <a:endParaRPr lang="en-US"/>
        </a:p>
      </dgm:t>
    </dgm:pt>
    <dgm:pt modelId="{68464672-A4D7-4B7E-89CF-BF1265081F1F}" type="pres">
      <dgm:prSet presAssocID="{016BFE26-8BD4-4334-B83F-6D0D39D9CBAC}" presName="desTx" presStyleLbl="revTx" presStyleIdx="12" presStyleCnt="16">
        <dgm:presLayoutVars>
          <dgm:bulletEnabled val="1"/>
        </dgm:presLayoutVars>
      </dgm:prSet>
      <dgm:spPr/>
    </dgm:pt>
    <dgm:pt modelId="{71E96FFC-38FF-4366-9FF1-5C47B4A3AFE0}" type="pres">
      <dgm:prSet presAssocID="{016BFE26-8BD4-4334-B83F-6D0D39D9CBAC}" presName="desBackupRightNorm" presStyleCnt="0"/>
      <dgm:spPr/>
    </dgm:pt>
    <dgm:pt modelId="{109CB8F3-FF5C-493B-B1F3-648887BDC50A}" type="pres">
      <dgm:prSet presAssocID="{19F89659-D22F-41D2-BF9F-A76F1F9EF51C}" presName="desSpace" presStyleCnt="0"/>
      <dgm:spPr/>
    </dgm:pt>
    <dgm:pt modelId="{4CA512DA-7CFF-427F-9472-F1DB04EB7211}" type="pres">
      <dgm:prSet presAssocID="{DD75B301-9B05-45BF-AA1D-3586602F8E0E}" presName="parComposite" presStyleCnt="0"/>
      <dgm:spPr/>
    </dgm:pt>
    <dgm:pt modelId="{D132F6ED-8242-48D2-B2ED-DE8D2FE9BBA0}" type="pres">
      <dgm:prSet presAssocID="{DD75B301-9B05-45BF-AA1D-3586602F8E0E}" presName="parBigCircle" presStyleLbl="node0" presStyleIdx="3" presStyleCnt="4"/>
      <dgm:spPr/>
    </dgm:pt>
    <dgm:pt modelId="{37679F6A-AC7A-48AF-8ADB-D79F175E46D5}" type="pres">
      <dgm:prSet presAssocID="{DD75B301-9B05-45BF-AA1D-3586602F8E0E}" presName="parTx" presStyleLbl="revTx" presStyleIdx="13" presStyleCnt="16"/>
      <dgm:spPr/>
      <dgm:t>
        <a:bodyPr/>
        <a:lstStyle/>
        <a:p>
          <a:endParaRPr lang="en-US"/>
        </a:p>
      </dgm:t>
    </dgm:pt>
    <dgm:pt modelId="{03B7A345-B732-4731-9131-1FF76073AEB3}" type="pres">
      <dgm:prSet presAssocID="{DD75B301-9B05-45BF-AA1D-3586602F8E0E}" presName="bSpace" presStyleCnt="0"/>
      <dgm:spPr/>
    </dgm:pt>
    <dgm:pt modelId="{B2A94AD8-861E-4D50-8948-636AD77F0145}" type="pres">
      <dgm:prSet presAssocID="{DD75B301-9B05-45BF-AA1D-3586602F8E0E}" presName="parBackupNorm" presStyleCnt="0"/>
      <dgm:spPr/>
    </dgm:pt>
    <dgm:pt modelId="{9215F9B9-2E77-43D6-A194-53BCEF56CA96}" type="pres">
      <dgm:prSet presAssocID="{B17775B7-A9C2-41EC-81F9-F6699F5369F4}" presName="parSpace" presStyleCnt="0"/>
      <dgm:spPr/>
    </dgm:pt>
    <dgm:pt modelId="{E6F809F7-1B1A-4B64-BAA3-267F29284D06}" type="pres">
      <dgm:prSet presAssocID="{4B283310-4DC9-4865-812F-AB5E2090F56B}" presName="desBackupLeftNorm" presStyleCnt="0"/>
      <dgm:spPr/>
    </dgm:pt>
    <dgm:pt modelId="{2D67EFF4-7268-4EED-B40C-B3BE48AC3B17}" type="pres">
      <dgm:prSet presAssocID="{4B283310-4DC9-4865-812F-AB5E2090F56B}" presName="desComposite" presStyleCnt="0"/>
      <dgm:spPr/>
    </dgm:pt>
    <dgm:pt modelId="{EFE02720-6061-473A-9DA9-4447113A24F8}" type="pres">
      <dgm:prSet presAssocID="{4B283310-4DC9-4865-812F-AB5E2090F56B}" presName="desCircle" presStyleLbl="node1" presStyleIdx="5" presStyleCnt="6"/>
      <dgm:spPr/>
    </dgm:pt>
    <dgm:pt modelId="{0AF954EC-3137-424B-A8F2-26F36009EEFF}" type="pres">
      <dgm:prSet presAssocID="{4B283310-4DC9-4865-812F-AB5E2090F56B}" presName="chTx" presStyleLbl="revTx" presStyleIdx="14" presStyleCnt="16"/>
      <dgm:spPr/>
      <dgm:t>
        <a:bodyPr/>
        <a:lstStyle/>
        <a:p>
          <a:endParaRPr lang="en-US"/>
        </a:p>
      </dgm:t>
    </dgm:pt>
    <dgm:pt modelId="{27CF541B-7F08-453C-A8CE-A9BC1C73C698}" type="pres">
      <dgm:prSet presAssocID="{4B283310-4DC9-4865-812F-AB5E2090F56B}" presName="desTx" presStyleLbl="revTx" presStyleIdx="15" presStyleCnt="16">
        <dgm:presLayoutVars>
          <dgm:bulletEnabled val="1"/>
        </dgm:presLayoutVars>
      </dgm:prSet>
      <dgm:spPr/>
    </dgm:pt>
    <dgm:pt modelId="{775EE4A8-7225-4E85-AFAC-AF8FCDD351DE}" type="pres">
      <dgm:prSet presAssocID="{4B283310-4DC9-4865-812F-AB5E2090F56B}" presName="desBackupRightNorm" presStyleCnt="0"/>
      <dgm:spPr/>
    </dgm:pt>
    <dgm:pt modelId="{23B87FC5-7287-408A-91D2-B691AF0261E9}" type="pres">
      <dgm:prSet presAssocID="{3723BBF6-A784-4D36-A3AC-6517C8AECEF2}" presName="desSpace" presStyleCnt="0"/>
      <dgm:spPr/>
    </dgm:pt>
  </dgm:ptLst>
  <dgm:cxnLst>
    <dgm:cxn modelId="{977E776B-DAF7-4DD0-B6AD-CD7AB5E9E707}" type="presOf" srcId="{016BFE26-8BD4-4334-B83F-6D0D39D9CBAC}" destId="{1FFBECCF-F7B7-44D1-90D0-40B21CB87184}" srcOrd="0" destOrd="0" presId="urn:microsoft.com/office/officeart/2008/layout/CircleAccentTimeline"/>
    <dgm:cxn modelId="{CDC4FCAD-DEFF-4B46-BE32-A174ECF4B93E}" srcId="{0BCC54F1-4C10-465C-8A57-7712390F7023}" destId="{55D0E852-AD52-448F-824B-DD4B0C5DD642}" srcOrd="0" destOrd="0" parTransId="{F7994BDB-4291-4FF3-AC4A-B4A43E38EB0A}" sibTransId="{24AC8A7D-004E-41BC-8A3D-280F131800A1}"/>
    <dgm:cxn modelId="{5C8AD681-FE3C-428A-98A2-D1DF8BD8B221}" type="presOf" srcId="{0CDC22F8-97BA-4EA4-B6E6-4E33F6C49906}" destId="{2A761B32-B588-4066-9B0E-430A045EDA11}" srcOrd="0" destOrd="0" presId="urn:microsoft.com/office/officeart/2008/layout/CircleAccentTimeline"/>
    <dgm:cxn modelId="{A085BA5B-A078-4251-9FFD-920408C6AD01}" type="presOf" srcId="{55D0E852-AD52-448F-824B-DD4B0C5DD642}" destId="{82E5FDD4-AA04-4C88-AB76-BA4222E7DC4B}" srcOrd="0" destOrd="0" presId="urn:microsoft.com/office/officeart/2008/layout/CircleAccentTimeline"/>
    <dgm:cxn modelId="{B6C1606A-CA9A-42B3-A00E-5FA7EF286775}" type="presOf" srcId="{0BCC54F1-4C10-465C-8A57-7712390F7023}" destId="{4FDCCD13-6B7A-4D72-85AA-8F49884B0F5B}" srcOrd="0" destOrd="0" presId="urn:microsoft.com/office/officeart/2008/layout/CircleAccentTimeline"/>
    <dgm:cxn modelId="{895587B4-20A9-471D-AB51-C2552BC2E399}" srcId="{0CDC22F8-97BA-4EA4-B6E6-4E33F6C49906}" destId="{F8FEA190-237B-404C-9E65-FE22E24405D5}" srcOrd="0" destOrd="0" parTransId="{08C38E90-00A8-49C0-84B9-2543C8DD236C}" sibTransId="{5891A2BE-6C6A-429D-8615-EE16FA850EB3}"/>
    <dgm:cxn modelId="{D98A289A-3B12-484F-95D6-D35AE090E155}" srcId="{D15ABBB0-DAB3-4A37-8DBA-B3F1FC69CBA4}" destId="{0BCC54F1-4C10-465C-8A57-7712390F7023}" srcOrd="2" destOrd="0" parTransId="{73B810C6-3483-404D-958D-E20B4FEE3911}" sibTransId="{FFCB11E0-CDA4-424C-AC94-9E7ECF28DCA3}"/>
    <dgm:cxn modelId="{C6313DF6-776D-4C2C-A2CE-58CAC1334B76}" type="presOf" srcId="{32D560B3-28DD-489D-9424-9D571A57E968}" destId="{685DB2B9-E30A-46ED-A1CD-F0A69B69EDDE}" srcOrd="0" destOrd="0" presId="urn:microsoft.com/office/officeart/2008/layout/CircleAccentTimeline"/>
    <dgm:cxn modelId="{29F3B675-63B4-4574-84AF-D0FC3E98E598}" type="presOf" srcId="{D15ABBB0-DAB3-4A37-8DBA-B3F1FC69CBA4}" destId="{B8752102-0E27-49EE-AA49-BCA127D2AD39}" srcOrd="0" destOrd="0" presId="urn:microsoft.com/office/officeart/2008/layout/CircleAccentTimeline"/>
    <dgm:cxn modelId="{42F8BA5B-0428-4367-AF84-E318985A3FA8}" srcId="{DD75B301-9B05-45BF-AA1D-3586602F8E0E}" destId="{4B283310-4DC9-4865-812F-AB5E2090F56B}" srcOrd="0" destOrd="0" parTransId="{1A2FA8D1-DE6F-4A61-B3AF-E37B50AC8E1F}" sibTransId="{3723BBF6-A784-4D36-A3AC-6517C8AECEF2}"/>
    <dgm:cxn modelId="{0D30E855-4125-4885-B030-223164E12308}" srcId="{D15ABBB0-DAB3-4A37-8DBA-B3F1FC69CBA4}" destId="{0CDC22F8-97BA-4EA4-B6E6-4E33F6C49906}" srcOrd="1" destOrd="0" parTransId="{2A465DF5-B4BE-4CCA-BF8C-8B8BABED9F98}" sibTransId="{F940ADE1-83EB-4AB5-AA0E-EC1910F92DE7}"/>
    <dgm:cxn modelId="{4AA73014-CDED-4558-942D-B190FB9288F3}" type="presOf" srcId="{4B283310-4DC9-4865-812F-AB5E2090F56B}" destId="{0AF954EC-3137-424B-A8F2-26F36009EEFF}" srcOrd="0" destOrd="0" presId="urn:microsoft.com/office/officeart/2008/layout/CircleAccentTimeline"/>
    <dgm:cxn modelId="{3FA7355B-097A-4767-AD76-BCBDD05771B8}" srcId="{0BCC54F1-4C10-465C-8A57-7712390F7023}" destId="{016BFE26-8BD4-4334-B83F-6D0D39D9CBAC}" srcOrd="1" destOrd="0" parTransId="{9B94E274-D64A-4589-B1E7-F14520CEBF47}" sibTransId="{19F89659-D22F-41D2-BF9F-A76F1F9EF51C}"/>
    <dgm:cxn modelId="{1EC72C2D-2874-409B-8AED-8BD1CC8B6538}" srcId="{D15ABBB0-DAB3-4A37-8DBA-B3F1FC69CBA4}" destId="{DD75B301-9B05-45BF-AA1D-3586602F8E0E}" srcOrd="3" destOrd="0" parTransId="{35927802-C0DA-4926-9424-46B431586C16}" sibTransId="{B17775B7-A9C2-41EC-81F9-F6699F5369F4}"/>
    <dgm:cxn modelId="{A5924E22-3F9A-4EB0-8E32-F34B96A4EBE2}" srcId="{32D560B3-28DD-489D-9424-9D571A57E968}" destId="{4502E0AD-0913-4DBD-98BD-3D950F3B9B0F}" srcOrd="1" destOrd="0" parTransId="{3594A664-2D65-40E6-89F7-E6BD6DC92F78}" sibTransId="{BCE4A7A8-11AD-44AC-8092-FC04F4762C13}"/>
    <dgm:cxn modelId="{8DD3983C-CB9D-4E03-86F4-825A41A04CEA}" type="presOf" srcId="{1AD410FA-487E-4105-B259-5BE207A4510D}" destId="{81B13612-CD22-4366-979F-19EE401FECBB}" srcOrd="0" destOrd="0" presId="urn:microsoft.com/office/officeart/2008/layout/CircleAccentTimeline"/>
    <dgm:cxn modelId="{DA89AD45-836B-46B4-A78A-EC3898E46084}" srcId="{32D560B3-28DD-489D-9424-9D571A57E968}" destId="{1AD410FA-487E-4105-B259-5BE207A4510D}" srcOrd="0" destOrd="0" parTransId="{0694A8A7-E493-49FC-8483-5B05989C70D7}" sibTransId="{17F0FADE-3478-4F6A-AF50-D5F7279A12E2}"/>
    <dgm:cxn modelId="{A82E1F80-ECEC-448E-A9C4-C5873E05137B}" type="presOf" srcId="{F8FEA190-237B-404C-9E65-FE22E24405D5}" destId="{932DBA8C-C850-417C-94BC-80D3D6CA9217}" srcOrd="0" destOrd="0" presId="urn:microsoft.com/office/officeart/2008/layout/CircleAccentTimeline"/>
    <dgm:cxn modelId="{8122962D-B952-47ED-9748-6C6B9C67D6EC}" type="presOf" srcId="{4502E0AD-0913-4DBD-98BD-3D950F3B9B0F}" destId="{A14591C3-AAE1-4BEC-870B-230490068B41}" srcOrd="0" destOrd="0" presId="urn:microsoft.com/office/officeart/2008/layout/CircleAccentTimeline"/>
    <dgm:cxn modelId="{E53B442E-6D5B-4DFF-A450-A31F6DC7C5D3}" type="presOf" srcId="{DD75B301-9B05-45BF-AA1D-3586602F8E0E}" destId="{37679F6A-AC7A-48AF-8ADB-D79F175E46D5}" srcOrd="0" destOrd="0" presId="urn:microsoft.com/office/officeart/2008/layout/CircleAccentTimeline"/>
    <dgm:cxn modelId="{AF366FEA-4DD7-4110-B8A8-B9E6FD3AA5FF}" srcId="{D15ABBB0-DAB3-4A37-8DBA-B3F1FC69CBA4}" destId="{32D560B3-28DD-489D-9424-9D571A57E968}" srcOrd="0" destOrd="0" parTransId="{75F9F774-893C-4CCC-85AF-4980C5844707}" sibTransId="{713BDACA-D2A8-4AEB-AACC-680F4B7158A5}"/>
    <dgm:cxn modelId="{111C7FA6-D3B7-4B49-97ED-C97F43EAC371}" type="presParOf" srcId="{B8752102-0E27-49EE-AA49-BCA127D2AD39}" destId="{8B76FDF8-5F08-4E40-ACB5-A18DBFFB49DB}" srcOrd="0" destOrd="0" presId="urn:microsoft.com/office/officeart/2008/layout/CircleAccentTimeline"/>
    <dgm:cxn modelId="{F788CACE-A061-496E-8348-87D89BBEB81E}" type="presParOf" srcId="{8B76FDF8-5F08-4E40-ACB5-A18DBFFB49DB}" destId="{83441D29-5AE4-4F5F-BABB-B38CBD3C368C}" srcOrd="0" destOrd="0" presId="urn:microsoft.com/office/officeart/2008/layout/CircleAccentTimeline"/>
    <dgm:cxn modelId="{5892919B-1255-440F-871C-B2F8D18B8A3B}" type="presParOf" srcId="{8B76FDF8-5F08-4E40-ACB5-A18DBFFB49DB}" destId="{685DB2B9-E30A-46ED-A1CD-F0A69B69EDDE}" srcOrd="1" destOrd="0" presId="urn:microsoft.com/office/officeart/2008/layout/CircleAccentTimeline"/>
    <dgm:cxn modelId="{6D8824C4-2AAB-4B61-8E41-79100BA66B3C}" type="presParOf" srcId="{8B76FDF8-5F08-4E40-ACB5-A18DBFFB49DB}" destId="{691E5BB6-A7EE-4C8E-9F16-481F7DF4DF53}" srcOrd="2" destOrd="0" presId="urn:microsoft.com/office/officeart/2008/layout/CircleAccentTimeline"/>
    <dgm:cxn modelId="{6ABB2C42-0CD3-48E1-86BC-21F39731F387}" type="presParOf" srcId="{B8752102-0E27-49EE-AA49-BCA127D2AD39}" destId="{3D27D57D-8579-47C2-B42A-61DA3FE72A4F}" srcOrd="1" destOrd="0" presId="urn:microsoft.com/office/officeart/2008/layout/CircleAccentTimeline"/>
    <dgm:cxn modelId="{0B48A480-0311-434F-A3FF-8B06DB1ABA29}" type="presParOf" srcId="{B8752102-0E27-49EE-AA49-BCA127D2AD39}" destId="{07C3C9E8-E994-4B97-81F1-21B476DBF375}" srcOrd="2" destOrd="0" presId="urn:microsoft.com/office/officeart/2008/layout/CircleAccentTimeline"/>
    <dgm:cxn modelId="{7B56400F-1FDB-4E00-A0E3-02506FF11E82}" type="presParOf" srcId="{B8752102-0E27-49EE-AA49-BCA127D2AD39}" destId="{2792485F-16B0-4455-AEB9-7EE38677E54E}" srcOrd="3" destOrd="0" presId="urn:microsoft.com/office/officeart/2008/layout/CircleAccentTimeline"/>
    <dgm:cxn modelId="{60B90329-684A-45AC-B810-3B1AAF563F75}" type="presParOf" srcId="{B8752102-0E27-49EE-AA49-BCA127D2AD39}" destId="{C4DBF8CA-27AF-4555-B088-DA0B37ADE7A7}" srcOrd="4" destOrd="0" presId="urn:microsoft.com/office/officeart/2008/layout/CircleAccentTimeline"/>
    <dgm:cxn modelId="{A5FA59F6-FC1E-45F4-ABBB-8CB9EC2B3888}" type="presParOf" srcId="{C4DBF8CA-27AF-4555-B088-DA0B37ADE7A7}" destId="{ABDDF288-8D1B-4FBF-BE22-C5F630DA40A3}" srcOrd="0" destOrd="0" presId="urn:microsoft.com/office/officeart/2008/layout/CircleAccentTimeline"/>
    <dgm:cxn modelId="{AEF4326B-245F-465B-B7A5-D5CCA8CFA92F}" type="presParOf" srcId="{C4DBF8CA-27AF-4555-B088-DA0B37ADE7A7}" destId="{81B13612-CD22-4366-979F-19EE401FECBB}" srcOrd="1" destOrd="0" presId="urn:microsoft.com/office/officeart/2008/layout/CircleAccentTimeline"/>
    <dgm:cxn modelId="{92226D59-104A-4A3F-9A40-EB1EC92D0705}" type="presParOf" srcId="{C4DBF8CA-27AF-4555-B088-DA0B37ADE7A7}" destId="{7C65332E-160C-431C-8DB1-35F730D1B7B7}" srcOrd="2" destOrd="0" presId="urn:microsoft.com/office/officeart/2008/layout/CircleAccentTimeline"/>
    <dgm:cxn modelId="{6A2E7557-D60B-452C-A961-CBE2954DC042}" type="presParOf" srcId="{B8752102-0E27-49EE-AA49-BCA127D2AD39}" destId="{EF5D3D10-BD1B-4A05-99FE-64EDBA2531C9}" srcOrd="5" destOrd="0" presId="urn:microsoft.com/office/officeart/2008/layout/CircleAccentTimeline"/>
    <dgm:cxn modelId="{E0221C1B-F05D-4B88-87E1-3362E18511C3}" type="presParOf" srcId="{B8752102-0E27-49EE-AA49-BCA127D2AD39}" destId="{69998598-94F8-4E08-9ECB-5657D14353BB}" srcOrd="6" destOrd="0" presId="urn:microsoft.com/office/officeart/2008/layout/CircleAccentTimeline"/>
    <dgm:cxn modelId="{2DB8B100-E5BB-486F-9328-5B725B7E3023}" type="presParOf" srcId="{B8752102-0E27-49EE-AA49-BCA127D2AD39}" destId="{242CF102-20BD-44A1-ACB4-E666794F8348}" srcOrd="7" destOrd="0" presId="urn:microsoft.com/office/officeart/2008/layout/CircleAccentTimeline"/>
    <dgm:cxn modelId="{C9FDAA3E-50AD-407E-A6FD-871478FD5932}" type="presParOf" srcId="{B8752102-0E27-49EE-AA49-BCA127D2AD39}" destId="{0CD2F941-ED59-4CE5-A586-9DF232835D34}" srcOrd="8" destOrd="0" presId="urn:microsoft.com/office/officeart/2008/layout/CircleAccentTimeline"/>
    <dgm:cxn modelId="{EB743303-6C6F-41A9-86EB-E4E89CC2647B}" type="presParOf" srcId="{0CD2F941-ED59-4CE5-A586-9DF232835D34}" destId="{AF60716C-7BFD-4DDF-BCDB-36DAFA88C717}" srcOrd="0" destOrd="0" presId="urn:microsoft.com/office/officeart/2008/layout/CircleAccentTimeline"/>
    <dgm:cxn modelId="{910D219C-E23D-422A-AF48-4471CF52926E}" type="presParOf" srcId="{0CD2F941-ED59-4CE5-A586-9DF232835D34}" destId="{A14591C3-AAE1-4BEC-870B-230490068B41}" srcOrd="1" destOrd="0" presId="urn:microsoft.com/office/officeart/2008/layout/CircleAccentTimeline"/>
    <dgm:cxn modelId="{304835D3-15C8-408E-8A19-EA9853D9A66E}" type="presParOf" srcId="{0CD2F941-ED59-4CE5-A586-9DF232835D34}" destId="{2B870139-81AB-4535-85D8-AEB2EE54A19D}" srcOrd="2" destOrd="0" presId="urn:microsoft.com/office/officeart/2008/layout/CircleAccentTimeline"/>
    <dgm:cxn modelId="{11857925-DE9B-41DA-98C6-143821FAD464}" type="presParOf" srcId="{B8752102-0E27-49EE-AA49-BCA127D2AD39}" destId="{3EBFB2E4-4EF3-4D62-A6C9-268E4E745206}" srcOrd="9" destOrd="0" presId="urn:microsoft.com/office/officeart/2008/layout/CircleAccentTimeline"/>
    <dgm:cxn modelId="{9B7D73ED-3F96-4564-AE2A-87A9ABE2A75E}" type="presParOf" srcId="{B8752102-0E27-49EE-AA49-BCA127D2AD39}" destId="{7362B0EA-D02D-4BDD-8DB4-EF702ED0E2F7}" srcOrd="10" destOrd="0" presId="urn:microsoft.com/office/officeart/2008/layout/CircleAccentTimeline"/>
    <dgm:cxn modelId="{EB2BEF87-E813-4D7E-B0F3-DCDF21F07D92}" type="presParOf" srcId="{B8752102-0E27-49EE-AA49-BCA127D2AD39}" destId="{5F77A2BF-C20E-44A6-905D-1243E2D09CFA}" srcOrd="11" destOrd="0" presId="urn:microsoft.com/office/officeart/2008/layout/CircleAccentTimeline"/>
    <dgm:cxn modelId="{98735F17-C40F-4614-A389-EBB63D8261E1}" type="presParOf" srcId="{5F77A2BF-C20E-44A6-905D-1243E2D09CFA}" destId="{8793EC30-9D72-428B-87D6-4DF2579A0091}" srcOrd="0" destOrd="0" presId="urn:microsoft.com/office/officeart/2008/layout/CircleAccentTimeline"/>
    <dgm:cxn modelId="{8C599D35-98C7-48A9-A59F-B9F37DC5278B}" type="presParOf" srcId="{5F77A2BF-C20E-44A6-905D-1243E2D09CFA}" destId="{2A761B32-B588-4066-9B0E-430A045EDA11}" srcOrd="1" destOrd="0" presId="urn:microsoft.com/office/officeart/2008/layout/CircleAccentTimeline"/>
    <dgm:cxn modelId="{121074A2-5F1F-4C02-B271-1F940FCD6199}" type="presParOf" srcId="{5F77A2BF-C20E-44A6-905D-1243E2D09CFA}" destId="{3B4D6D47-55BD-452C-8A94-7051CF44F10C}" srcOrd="2" destOrd="0" presId="urn:microsoft.com/office/officeart/2008/layout/CircleAccentTimeline"/>
    <dgm:cxn modelId="{FABFDCE0-C5D1-43FF-A30C-FFE64BA7E23E}" type="presParOf" srcId="{B8752102-0E27-49EE-AA49-BCA127D2AD39}" destId="{3540C756-C373-4B0B-9B8C-C7F71C1A04BB}" srcOrd="12" destOrd="0" presId="urn:microsoft.com/office/officeart/2008/layout/CircleAccentTimeline"/>
    <dgm:cxn modelId="{EDAD9ECE-7720-4285-A19A-E7E237E8618F}" type="presParOf" srcId="{B8752102-0E27-49EE-AA49-BCA127D2AD39}" destId="{F1669971-D8A7-424D-AEA8-2E8FA7AB8FE0}" srcOrd="13" destOrd="0" presId="urn:microsoft.com/office/officeart/2008/layout/CircleAccentTimeline"/>
    <dgm:cxn modelId="{1C15DE64-D99C-48BE-87AA-21EB86AA967D}" type="presParOf" srcId="{B8752102-0E27-49EE-AA49-BCA127D2AD39}" destId="{241BB058-C0E1-4647-ADD3-EA29E4E2D98A}" srcOrd="14" destOrd="0" presId="urn:microsoft.com/office/officeart/2008/layout/CircleAccentTimeline"/>
    <dgm:cxn modelId="{E867B49F-1BDB-412B-A387-0F75AB58CACE}" type="presParOf" srcId="{B8752102-0E27-49EE-AA49-BCA127D2AD39}" destId="{F2AABF6E-2CEE-4317-85A1-B8B60E87C038}" srcOrd="15" destOrd="0" presId="urn:microsoft.com/office/officeart/2008/layout/CircleAccentTimeline"/>
    <dgm:cxn modelId="{992AD957-82DB-4C94-B9FD-22F7C55FC9EF}" type="presParOf" srcId="{F2AABF6E-2CEE-4317-85A1-B8B60E87C038}" destId="{46F165E0-5770-49E4-AC9E-59751944C28E}" srcOrd="0" destOrd="0" presId="urn:microsoft.com/office/officeart/2008/layout/CircleAccentTimeline"/>
    <dgm:cxn modelId="{09CB6884-0ACF-42C7-9A1B-6168A9A6276A}" type="presParOf" srcId="{F2AABF6E-2CEE-4317-85A1-B8B60E87C038}" destId="{932DBA8C-C850-417C-94BC-80D3D6CA9217}" srcOrd="1" destOrd="0" presId="urn:microsoft.com/office/officeart/2008/layout/CircleAccentTimeline"/>
    <dgm:cxn modelId="{AEE8FEDC-0B0E-49D9-8C16-DF5B0C79C587}" type="presParOf" srcId="{F2AABF6E-2CEE-4317-85A1-B8B60E87C038}" destId="{7D746340-B4AC-478F-86F8-E3896C327FCA}" srcOrd="2" destOrd="0" presId="urn:microsoft.com/office/officeart/2008/layout/CircleAccentTimeline"/>
    <dgm:cxn modelId="{0847B9CE-F00E-4B80-A10E-35623B0AC859}" type="presParOf" srcId="{B8752102-0E27-49EE-AA49-BCA127D2AD39}" destId="{BEE7BC57-034E-4EEE-BA93-48BC19AB73A1}" srcOrd="16" destOrd="0" presId="urn:microsoft.com/office/officeart/2008/layout/CircleAccentTimeline"/>
    <dgm:cxn modelId="{A5C30043-8873-4C1E-A516-5EF884C82CF0}" type="presParOf" srcId="{B8752102-0E27-49EE-AA49-BCA127D2AD39}" destId="{F7045380-18D7-4690-8EC6-5A0AC6BA7530}" srcOrd="17" destOrd="0" presId="urn:microsoft.com/office/officeart/2008/layout/CircleAccentTimeline"/>
    <dgm:cxn modelId="{FBFF2B05-4FA9-4B6B-9313-B98FC8B1A2A0}" type="presParOf" srcId="{B8752102-0E27-49EE-AA49-BCA127D2AD39}" destId="{36E73241-E42B-4CDE-BE80-232CB3CED536}" srcOrd="18" destOrd="0" presId="urn:microsoft.com/office/officeart/2008/layout/CircleAccentTimeline"/>
    <dgm:cxn modelId="{1FA4A0D9-AFE3-4330-9EA3-A828A0F8E730}" type="presParOf" srcId="{36E73241-E42B-4CDE-BE80-232CB3CED536}" destId="{54988E2F-2038-4006-A0B1-70E6AAEC318E}" srcOrd="0" destOrd="0" presId="urn:microsoft.com/office/officeart/2008/layout/CircleAccentTimeline"/>
    <dgm:cxn modelId="{D83DA723-BBEB-4E05-BA77-E18382BC358C}" type="presParOf" srcId="{36E73241-E42B-4CDE-BE80-232CB3CED536}" destId="{4FDCCD13-6B7A-4D72-85AA-8F49884B0F5B}" srcOrd="1" destOrd="0" presId="urn:microsoft.com/office/officeart/2008/layout/CircleAccentTimeline"/>
    <dgm:cxn modelId="{A09A1AD5-33BA-4E67-AE6B-92B4F46F1D00}" type="presParOf" srcId="{36E73241-E42B-4CDE-BE80-232CB3CED536}" destId="{EA6EBEE0-FE67-42ED-ACD7-3EC35007139A}" srcOrd="2" destOrd="0" presId="urn:microsoft.com/office/officeart/2008/layout/CircleAccentTimeline"/>
    <dgm:cxn modelId="{152F4752-7B35-473C-8B5C-50FD8271FB3A}" type="presParOf" srcId="{B8752102-0E27-49EE-AA49-BCA127D2AD39}" destId="{28FF6E6F-8102-4A39-AC11-58D2212217F8}" srcOrd="19" destOrd="0" presId="urn:microsoft.com/office/officeart/2008/layout/CircleAccentTimeline"/>
    <dgm:cxn modelId="{23EA559E-9A39-419A-ACDC-F918A64B9DB4}" type="presParOf" srcId="{B8752102-0E27-49EE-AA49-BCA127D2AD39}" destId="{F4033CFF-3A4E-4830-9B60-F495FDF62137}" srcOrd="20" destOrd="0" presId="urn:microsoft.com/office/officeart/2008/layout/CircleAccentTimeline"/>
    <dgm:cxn modelId="{AAE4A4EF-B6B4-4A5C-A96C-238AC2CDA3C9}" type="presParOf" srcId="{B8752102-0E27-49EE-AA49-BCA127D2AD39}" destId="{1D2DEDE7-6CBB-4F0E-B272-10A914012459}" srcOrd="21" destOrd="0" presId="urn:microsoft.com/office/officeart/2008/layout/CircleAccentTimeline"/>
    <dgm:cxn modelId="{C2411E5C-CB2A-4097-9106-F07274DCAA2A}" type="presParOf" srcId="{B8752102-0E27-49EE-AA49-BCA127D2AD39}" destId="{3AAD49FC-C6E2-4CA9-AEB0-1F92E223F61C}" srcOrd="22" destOrd="0" presId="urn:microsoft.com/office/officeart/2008/layout/CircleAccentTimeline"/>
    <dgm:cxn modelId="{C80BC48E-FD01-452A-98D4-FE0272E79672}" type="presParOf" srcId="{3AAD49FC-C6E2-4CA9-AEB0-1F92E223F61C}" destId="{A9994B8C-EF67-4B6E-8D42-C2D7444FFF16}" srcOrd="0" destOrd="0" presId="urn:microsoft.com/office/officeart/2008/layout/CircleAccentTimeline"/>
    <dgm:cxn modelId="{853E8DFE-DE06-4699-81E1-D726AAC40952}" type="presParOf" srcId="{3AAD49FC-C6E2-4CA9-AEB0-1F92E223F61C}" destId="{82E5FDD4-AA04-4C88-AB76-BA4222E7DC4B}" srcOrd="1" destOrd="0" presId="urn:microsoft.com/office/officeart/2008/layout/CircleAccentTimeline"/>
    <dgm:cxn modelId="{7BC354EE-B20B-4875-96F2-86C95024DE3D}" type="presParOf" srcId="{3AAD49FC-C6E2-4CA9-AEB0-1F92E223F61C}" destId="{F3333D2F-1EE4-4127-9AE3-F94BDB45B3ED}" srcOrd="2" destOrd="0" presId="urn:microsoft.com/office/officeart/2008/layout/CircleAccentTimeline"/>
    <dgm:cxn modelId="{2D7E5A9F-1658-4238-BF3B-92EDA90218BB}" type="presParOf" srcId="{B8752102-0E27-49EE-AA49-BCA127D2AD39}" destId="{870D8BCF-1706-423A-BDE8-C8FEDFEC507D}" srcOrd="23" destOrd="0" presId="urn:microsoft.com/office/officeart/2008/layout/CircleAccentTimeline"/>
    <dgm:cxn modelId="{362917C6-CF03-4307-A14E-EA39DA75EF3C}" type="presParOf" srcId="{B8752102-0E27-49EE-AA49-BCA127D2AD39}" destId="{7C7E77D9-D56D-4706-873A-9B6123B6744E}" srcOrd="24" destOrd="0" presId="urn:microsoft.com/office/officeart/2008/layout/CircleAccentTimeline"/>
    <dgm:cxn modelId="{D3015129-0045-4AF2-8F7C-8259CEEFD05C}" type="presParOf" srcId="{B8752102-0E27-49EE-AA49-BCA127D2AD39}" destId="{273FDC14-959E-45DB-874D-6FA47E090BFA}" srcOrd="25" destOrd="0" presId="urn:microsoft.com/office/officeart/2008/layout/CircleAccentTimeline"/>
    <dgm:cxn modelId="{BAD44F45-1AE5-40E0-B2C0-05DD111E66FC}" type="presParOf" srcId="{B8752102-0E27-49EE-AA49-BCA127D2AD39}" destId="{176A5EAE-6F84-43EE-A18B-EEAED4D0C9CE}" srcOrd="26" destOrd="0" presId="urn:microsoft.com/office/officeart/2008/layout/CircleAccentTimeline"/>
    <dgm:cxn modelId="{DE801067-A958-4D30-9ED8-5CD8BDE046FA}" type="presParOf" srcId="{176A5EAE-6F84-43EE-A18B-EEAED4D0C9CE}" destId="{83144FEE-995C-4C50-AFD1-B2C4A456D350}" srcOrd="0" destOrd="0" presId="urn:microsoft.com/office/officeart/2008/layout/CircleAccentTimeline"/>
    <dgm:cxn modelId="{E1F2384C-5C3B-4F5E-91CF-C69642751205}" type="presParOf" srcId="{176A5EAE-6F84-43EE-A18B-EEAED4D0C9CE}" destId="{1FFBECCF-F7B7-44D1-90D0-40B21CB87184}" srcOrd="1" destOrd="0" presId="urn:microsoft.com/office/officeart/2008/layout/CircleAccentTimeline"/>
    <dgm:cxn modelId="{A605F1CB-D457-4392-9D89-B94491F96AB2}" type="presParOf" srcId="{176A5EAE-6F84-43EE-A18B-EEAED4D0C9CE}" destId="{68464672-A4D7-4B7E-89CF-BF1265081F1F}" srcOrd="2" destOrd="0" presId="urn:microsoft.com/office/officeart/2008/layout/CircleAccentTimeline"/>
    <dgm:cxn modelId="{2938F9D6-B4D9-44F1-A524-656B9B335A34}" type="presParOf" srcId="{B8752102-0E27-49EE-AA49-BCA127D2AD39}" destId="{71E96FFC-38FF-4366-9FF1-5C47B4A3AFE0}" srcOrd="27" destOrd="0" presId="urn:microsoft.com/office/officeart/2008/layout/CircleAccentTimeline"/>
    <dgm:cxn modelId="{2F8606B4-0069-4CAF-B877-80BF425789BF}" type="presParOf" srcId="{B8752102-0E27-49EE-AA49-BCA127D2AD39}" destId="{109CB8F3-FF5C-493B-B1F3-648887BDC50A}" srcOrd="28" destOrd="0" presId="urn:microsoft.com/office/officeart/2008/layout/CircleAccentTimeline"/>
    <dgm:cxn modelId="{EAB2EFBE-2CBD-4868-B930-E64F4198F2B2}" type="presParOf" srcId="{B8752102-0E27-49EE-AA49-BCA127D2AD39}" destId="{4CA512DA-7CFF-427F-9472-F1DB04EB7211}" srcOrd="29" destOrd="0" presId="urn:microsoft.com/office/officeart/2008/layout/CircleAccentTimeline"/>
    <dgm:cxn modelId="{AFBB6D7D-3207-4AAF-8168-9CC0C3A95F59}" type="presParOf" srcId="{4CA512DA-7CFF-427F-9472-F1DB04EB7211}" destId="{D132F6ED-8242-48D2-B2ED-DE8D2FE9BBA0}" srcOrd="0" destOrd="0" presId="urn:microsoft.com/office/officeart/2008/layout/CircleAccentTimeline"/>
    <dgm:cxn modelId="{CCE5C4F3-38A2-43A2-8D35-5A8B1691D8BF}" type="presParOf" srcId="{4CA512DA-7CFF-427F-9472-F1DB04EB7211}" destId="{37679F6A-AC7A-48AF-8ADB-D79F175E46D5}" srcOrd="1" destOrd="0" presId="urn:microsoft.com/office/officeart/2008/layout/CircleAccentTimeline"/>
    <dgm:cxn modelId="{D4BD0777-9C34-4EFA-BC14-E63359FBFDFF}" type="presParOf" srcId="{4CA512DA-7CFF-427F-9472-F1DB04EB7211}" destId="{03B7A345-B732-4731-9131-1FF76073AEB3}" srcOrd="2" destOrd="0" presId="urn:microsoft.com/office/officeart/2008/layout/CircleAccentTimeline"/>
    <dgm:cxn modelId="{8DB3EAEF-F0E5-4A0B-9978-94A1A28AABC4}" type="presParOf" srcId="{B8752102-0E27-49EE-AA49-BCA127D2AD39}" destId="{B2A94AD8-861E-4D50-8948-636AD77F0145}" srcOrd="30" destOrd="0" presId="urn:microsoft.com/office/officeart/2008/layout/CircleAccentTimeline"/>
    <dgm:cxn modelId="{816D6079-3CBB-4979-A288-4D366E355C95}" type="presParOf" srcId="{B8752102-0E27-49EE-AA49-BCA127D2AD39}" destId="{9215F9B9-2E77-43D6-A194-53BCEF56CA96}" srcOrd="31" destOrd="0" presId="urn:microsoft.com/office/officeart/2008/layout/CircleAccentTimeline"/>
    <dgm:cxn modelId="{E01DCA8C-284C-4487-AB39-D94E8753F121}" type="presParOf" srcId="{B8752102-0E27-49EE-AA49-BCA127D2AD39}" destId="{E6F809F7-1B1A-4B64-BAA3-267F29284D06}" srcOrd="32" destOrd="0" presId="urn:microsoft.com/office/officeart/2008/layout/CircleAccentTimeline"/>
    <dgm:cxn modelId="{01D2BA7D-B693-45D9-8394-F7C731C73FF6}" type="presParOf" srcId="{B8752102-0E27-49EE-AA49-BCA127D2AD39}" destId="{2D67EFF4-7268-4EED-B40C-B3BE48AC3B17}" srcOrd="33" destOrd="0" presId="urn:microsoft.com/office/officeart/2008/layout/CircleAccentTimeline"/>
    <dgm:cxn modelId="{DB26C7D3-DB2B-4F7A-BA72-D58F2B4B2AF8}" type="presParOf" srcId="{2D67EFF4-7268-4EED-B40C-B3BE48AC3B17}" destId="{EFE02720-6061-473A-9DA9-4447113A24F8}" srcOrd="0" destOrd="0" presId="urn:microsoft.com/office/officeart/2008/layout/CircleAccentTimeline"/>
    <dgm:cxn modelId="{990B7D6D-85DE-46BF-8E1D-F2059DCA5BCB}" type="presParOf" srcId="{2D67EFF4-7268-4EED-B40C-B3BE48AC3B17}" destId="{0AF954EC-3137-424B-A8F2-26F36009EEFF}" srcOrd="1" destOrd="0" presId="urn:microsoft.com/office/officeart/2008/layout/CircleAccentTimeline"/>
    <dgm:cxn modelId="{70AFB3EA-696D-483E-8A81-EC4DC5D154A9}" type="presParOf" srcId="{2D67EFF4-7268-4EED-B40C-B3BE48AC3B17}" destId="{27CF541B-7F08-453C-A8CE-A9BC1C73C698}" srcOrd="2" destOrd="0" presId="urn:microsoft.com/office/officeart/2008/layout/CircleAccentTimeline"/>
    <dgm:cxn modelId="{E770350A-42D4-4CF4-9BBB-766E5E05A3CB}" type="presParOf" srcId="{B8752102-0E27-49EE-AA49-BCA127D2AD39}" destId="{775EE4A8-7225-4E85-AFAC-AF8FCDD351DE}" srcOrd="34" destOrd="0" presId="urn:microsoft.com/office/officeart/2008/layout/CircleAccentTimeline"/>
    <dgm:cxn modelId="{F8936670-248F-4475-A187-050B66EC6138}" type="presParOf" srcId="{B8752102-0E27-49EE-AA49-BCA127D2AD39}" destId="{23B87FC5-7287-408A-91D2-B691AF0261E9}" srcOrd="35"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C4761E-F848-4C9C-A99D-1E257F78F4A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B819975-F9AB-4DF6-8190-BF362432FC84}">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000" b="1" dirty="0" smtClean="0">
              <a:latin typeface="+mn-lt"/>
            </a:rPr>
            <a:t>School of Science and Technologies</a:t>
          </a:r>
          <a:endParaRPr lang="en-US" sz="2000" b="1" dirty="0">
            <a:latin typeface="+mn-lt"/>
          </a:endParaRPr>
        </a:p>
      </dgm:t>
    </dgm:pt>
    <dgm:pt modelId="{96A3A494-7676-48E0-9E61-52FDAFCCAE97}" type="parTrans" cxnId="{6F1F61D0-D5E1-4076-AB29-A71B01CA3166}">
      <dgm:prSet/>
      <dgm:spPr/>
      <dgm:t>
        <a:bodyPr/>
        <a:lstStyle/>
        <a:p>
          <a:endParaRPr lang="en-US">
            <a:latin typeface="+mn-lt"/>
          </a:endParaRPr>
        </a:p>
      </dgm:t>
    </dgm:pt>
    <dgm:pt modelId="{6472C2F7-CEF8-48E9-BD0F-CD236C1A2359}" type="sibTrans" cxnId="{6F1F61D0-D5E1-4076-AB29-A71B01CA3166}">
      <dgm:prSet/>
      <dgm:spPr/>
      <dgm:t>
        <a:bodyPr/>
        <a:lstStyle/>
        <a:p>
          <a:endParaRPr lang="en-US">
            <a:latin typeface="+mn-lt"/>
          </a:endParaRPr>
        </a:p>
      </dgm:t>
    </dgm:pt>
    <dgm:pt modelId="{042E30DF-57DC-4B20-8FEA-CA9C58B48CE5}">
      <dgm:prSet phldrT="[Text]" custT="1">
        <dgm:style>
          <a:lnRef idx="1">
            <a:schemeClr val="accent2"/>
          </a:lnRef>
          <a:fillRef idx="3">
            <a:schemeClr val="accent2"/>
          </a:fillRef>
          <a:effectRef idx="2">
            <a:schemeClr val="accent2"/>
          </a:effectRef>
          <a:fontRef idx="minor">
            <a:schemeClr val="lt1"/>
          </a:fontRef>
        </dgm:style>
      </dgm:prSet>
      <dgm:spPr>
        <a:solidFill>
          <a:schemeClr val="accent2"/>
        </a:solidFill>
      </dgm:spPr>
      <dgm:t>
        <a:bodyPr/>
        <a:lstStyle/>
        <a:p>
          <a:pPr>
            <a:lnSpc>
              <a:spcPct val="100000"/>
            </a:lnSpc>
            <a:spcAft>
              <a:spcPts val="0"/>
            </a:spcAft>
          </a:pPr>
          <a:r>
            <a:rPr lang="en-US" sz="1600" dirty="0" smtClean="0">
              <a:latin typeface="+mn-lt"/>
            </a:rPr>
            <a:t>Department of </a:t>
          </a:r>
        </a:p>
        <a:p>
          <a:pPr>
            <a:lnSpc>
              <a:spcPct val="100000"/>
            </a:lnSpc>
            <a:spcAft>
              <a:spcPts val="0"/>
            </a:spcAft>
          </a:pPr>
          <a:r>
            <a:rPr lang="en-US" sz="1600" dirty="0" smtClean="0">
              <a:latin typeface="+mn-lt"/>
            </a:rPr>
            <a:t>Information technologies</a:t>
          </a:r>
          <a:endParaRPr lang="en-US" sz="1600" dirty="0">
            <a:latin typeface="+mn-lt"/>
          </a:endParaRPr>
        </a:p>
      </dgm:t>
    </dgm:pt>
    <dgm:pt modelId="{37979A36-B316-40FB-93D3-19D79427ECE1}" type="parTrans" cxnId="{E2C2F4D9-4520-4CE6-ADB6-DD3D233B04A9}">
      <dgm:prSet/>
      <dgm:spPr/>
      <dgm:t>
        <a:bodyPr/>
        <a:lstStyle/>
        <a:p>
          <a:endParaRPr lang="en-US">
            <a:latin typeface="+mn-lt"/>
          </a:endParaRPr>
        </a:p>
      </dgm:t>
    </dgm:pt>
    <dgm:pt modelId="{DB2F2775-01B2-4D8B-9A78-6847A03C2D96}" type="sibTrans" cxnId="{E2C2F4D9-4520-4CE6-ADB6-DD3D233B04A9}">
      <dgm:prSet/>
      <dgm:spPr/>
      <dgm:t>
        <a:bodyPr/>
        <a:lstStyle/>
        <a:p>
          <a:endParaRPr lang="en-US">
            <a:latin typeface="+mn-lt"/>
          </a:endParaRPr>
        </a:p>
      </dgm:t>
    </dgm:pt>
    <dgm:pt modelId="{B584467B-C251-40C7-9106-B2C122F5960E}">
      <dgm:prSet phldrT="[Text]" custT="1">
        <dgm:style>
          <a:lnRef idx="1">
            <a:schemeClr val="accent3"/>
          </a:lnRef>
          <a:fillRef idx="3">
            <a:schemeClr val="accent3"/>
          </a:fillRef>
          <a:effectRef idx="2">
            <a:schemeClr val="accent3"/>
          </a:effectRef>
          <a:fontRef idx="minor">
            <a:schemeClr val="lt1"/>
          </a:fontRef>
        </dgm:style>
      </dgm:prSet>
      <dgm:spPr>
        <a:solidFill>
          <a:schemeClr val="accent6">
            <a:lumMod val="75000"/>
          </a:schemeClr>
        </a:solidFill>
      </dgm:spPr>
      <dgm:t>
        <a:bodyPr/>
        <a:lstStyle/>
        <a:p>
          <a:pPr>
            <a:lnSpc>
              <a:spcPct val="100000"/>
            </a:lnSpc>
            <a:spcAft>
              <a:spcPts val="0"/>
            </a:spcAft>
          </a:pPr>
          <a:r>
            <a:rPr lang="en-US" sz="1600" dirty="0" smtClean="0">
              <a:latin typeface="+mn-lt"/>
            </a:rPr>
            <a:t>Department of </a:t>
          </a:r>
        </a:p>
        <a:p>
          <a:pPr>
            <a:lnSpc>
              <a:spcPct val="100000"/>
            </a:lnSpc>
            <a:spcAft>
              <a:spcPts val="0"/>
            </a:spcAft>
          </a:pPr>
          <a:r>
            <a:rPr lang="en-US" sz="1600" dirty="0" smtClean="0">
              <a:latin typeface="+mn-lt"/>
            </a:rPr>
            <a:t>Natural Sciences</a:t>
          </a:r>
          <a:endParaRPr lang="en-US" sz="1600" dirty="0">
            <a:latin typeface="+mn-lt"/>
          </a:endParaRPr>
        </a:p>
      </dgm:t>
    </dgm:pt>
    <dgm:pt modelId="{4EE12629-B338-4A7A-BF31-B7054E6C8CE4}" type="parTrans" cxnId="{8C58BCE9-EEA3-4858-A69F-834B674EE875}">
      <dgm:prSet/>
      <dgm:spPr/>
      <dgm:t>
        <a:bodyPr/>
        <a:lstStyle/>
        <a:p>
          <a:endParaRPr lang="en-US">
            <a:latin typeface="+mn-lt"/>
          </a:endParaRPr>
        </a:p>
      </dgm:t>
    </dgm:pt>
    <dgm:pt modelId="{A7C584F9-7AFF-498A-99C3-4220116CA41C}" type="sibTrans" cxnId="{8C58BCE9-EEA3-4858-A69F-834B674EE875}">
      <dgm:prSet/>
      <dgm:spPr/>
      <dgm:t>
        <a:bodyPr/>
        <a:lstStyle/>
        <a:p>
          <a:endParaRPr lang="en-US">
            <a:latin typeface="+mn-lt"/>
          </a:endParaRPr>
        </a:p>
      </dgm:t>
    </dgm:pt>
    <dgm:pt modelId="{AF81583F-D69F-4F00-A0F0-FF1B9B4D9371}">
      <dgm:prSet phldrT="[Text]" custT="1">
        <dgm:style>
          <a:lnRef idx="1">
            <a:schemeClr val="accent5"/>
          </a:lnRef>
          <a:fillRef idx="3">
            <a:schemeClr val="accent5"/>
          </a:fillRef>
          <a:effectRef idx="2">
            <a:schemeClr val="accent5"/>
          </a:effectRef>
          <a:fontRef idx="minor">
            <a:schemeClr val="lt1"/>
          </a:fontRef>
        </dgm:style>
      </dgm:prSet>
      <dgm:spPr/>
      <dgm:t>
        <a:bodyPr/>
        <a:lstStyle/>
        <a:p>
          <a:pPr>
            <a:lnSpc>
              <a:spcPct val="100000"/>
            </a:lnSpc>
            <a:spcAft>
              <a:spcPts val="0"/>
            </a:spcAft>
          </a:pPr>
          <a:r>
            <a:rPr lang="en-US" sz="1600" dirty="0" smtClean="0">
              <a:latin typeface="+mn-lt"/>
            </a:rPr>
            <a:t>Department of </a:t>
          </a:r>
        </a:p>
        <a:p>
          <a:pPr>
            <a:lnSpc>
              <a:spcPct val="100000"/>
            </a:lnSpc>
            <a:spcAft>
              <a:spcPts val="0"/>
            </a:spcAft>
          </a:pPr>
          <a:r>
            <a:rPr lang="en-US" sz="1600" dirty="0" smtClean="0">
              <a:latin typeface="+mn-lt"/>
            </a:rPr>
            <a:t>Mathematics</a:t>
          </a:r>
          <a:endParaRPr lang="en-US" sz="1600" dirty="0">
            <a:latin typeface="+mn-lt"/>
          </a:endParaRPr>
        </a:p>
      </dgm:t>
    </dgm:pt>
    <dgm:pt modelId="{CA62D26A-A60D-4FDB-A997-848D8C73B076}" type="parTrans" cxnId="{CBBC55F4-1FBD-4B07-868D-4F1347259001}">
      <dgm:prSet/>
      <dgm:spPr/>
      <dgm:t>
        <a:bodyPr/>
        <a:lstStyle/>
        <a:p>
          <a:endParaRPr lang="en-US">
            <a:latin typeface="+mn-lt"/>
          </a:endParaRPr>
        </a:p>
      </dgm:t>
    </dgm:pt>
    <dgm:pt modelId="{447EE177-C1B2-4458-9C1B-5E4D1E626585}" type="sibTrans" cxnId="{CBBC55F4-1FBD-4B07-868D-4F1347259001}">
      <dgm:prSet/>
      <dgm:spPr/>
      <dgm:t>
        <a:bodyPr/>
        <a:lstStyle/>
        <a:p>
          <a:endParaRPr lang="en-US">
            <a:latin typeface="+mn-lt"/>
          </a:endParaRPr>
        </a:p>
      </dgm:t>
    </dgm:pt>
    <dgm:pt modelId="{69553A90-9F34-440D-A020-7B578CC7617C}">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lIns="91440" tIns="91440" rIns="91440" bIns="91440" anchor="ctr"/>
        <a:lstStyle/>
        <a:p>
          <a:pPr algn="l">
            <a:lnSpc>
              <a:spcPct val="100000"/>
            </a:lnSpc>
          </a:pPr>
          <a:r>
            <a:rPr lang="en-US" sz="1400" dirty="0" smtClean="0">
              <a:latin typeface="+mn-lt"/>
            </a:rPr>
            <a:t>IT Academy</a:t>
          </a:r>
          <a:r>
            <a:rPr lang="ka-GE" sz="1400" dirty="0" smtClean="0">
              <a:latin typeface="+mn-lt"/>
            </a:rPr>
            <a:t>(</a:t>
          </a:r>
          <a:r>
            <a:rPr lang="en-US" sz="1400" dirty="0" smtClean="0">
              <a:latin typeface="+mn-lt"/>
            </a:rPr>
            <a:t>Microsoft, Cisco, Oracle, </a:t>
          </a:r>
          <a:r>
            <a:rPr lang="en-US" sz="1400" dirty="0" err="1" smtClean="0">
              <a:latin typeface="+mn-lt"/>
            </a:rPr>
            <a:t>IoS</a:t>
          </a:r>
          <a:r>
            <a:rPr lang="ka-GE" sz="1400" dirty="0" smtClean="0">
              <a:latin typeface="+mn-lt"/>
            </a:rPr>
            <a:t> </a:t>
          </a:r>
          <a:r>
            <a:rPr lang="en-US" sz="1400" dirty="0" smtClean="0">
              <a:latin typeface="+mn-lt"/>
            </a:rPr>
            <a:t>Dev, </a:t>
          </a:r>
          <a:r>
            <a:rPr lang="en-US" sz="1400" dirty="0" err="1" smtClean="0">
              <a:latin typeface="+mn-lt"/>
            </a:rPr>
            <a:t>MicroTIk</a:t>
          </a:r>
          <a:endParaRPr lang="en-US" sz="1400" dirty="0">
            <a:latin typeface="+mn-lt"/>
          </a:endParaRPr>
        </a:p>
      </dgm:t>
    </dgm:pt>
    <dgm:pt modelId="{5B7D7147-464B-4058-A258-030FA4AF4921}" type="parTrans" cxnId="{F005C4C8-4FCC-4F01-ADA6-24AB95084A43}">
      <dgm:prSet/>
      <dgm:spPr/>
      <dgm:t>
        <a:bodyPr/>
        <a:lstStyle/>
        <a:p>
          <a:endParaRPr lang="en-US">
            <a:latin typeface="+mn-lt"/>
          </a:endParaRPr>
        </a:p>
      </dgm:t>
    </dgm:pt>
    <dgm:pt modelId="{698511C6-7CAC-4DAD-9C68-95BCD240A556}" type="sibTrans" cxnId="{F005C4C8-4FCC-4F01-ADA6-24AB95084A43}">
      <dgm:prSet/>
      <dgm:spPr/>
      <dgm:t>
        <a:bodyPr/>
        <a:lstStyle/>
        <a:p>
          <a:endParaRPr lang="en-US">
            <a:latin typeface="+mn-lt"/>
          </a:endParaRPr>
        </a:p>
      </dgm:t>
    </dgm:pt>
    <dgm:pt modelId="{444F1F55-DEE8-41FF-B346-E0C0C07E14B3}">
      <dgm:prSet phldrT="[Text]" custT="1">
        <dgm:style>
          <a:lnRef idx="2">
            <a:schemeClr val="accent5">
              <a:shade val="50000"/>
            </a:schemeClr>
          </a:lnRef>
          <a:fillRef idx="1">
            <a:schemeClr val="accent5"/>
          </a:fillRef>
          <a:effectRef idx="0">
            <a:schemeClr val="accent5"/>
          </a:effectRef>
          <a:fontRef idx="minor">
            <a:schemeClr val="lt1"/>
          </a:fontRef>
        </dgm:style>
      </dgm:prSet>
      <dgm:spPr>
        <a:ln>
          <a:noFill/>
        </a:ln>
      </dgm:spPr>
      <dgm:t>
        <a:bodyPr lIns="91440" tIns="91440" rIns="91440" bIns="91440" anchor="ctr"/>
        <a:lstStyle/>
        <a:p>
          <a:pPr algn="l">
            <a:lnSpc>
              <a:spcPct val="100000"/>
            </a:lnSpc>
          </a:pPr>
          <a:r>
            <a:rPr lang="en-US" sz="1400" dirty="0" smtClean="0">
              <a:latin typeface="+mn-lt"/>
            </a:rPr>
            <a:t>Institute of Mathematics</a:t>
          </a:r>
          <a:endParaRPr lang="en-US" sz="1400" dirty="0">
            <a:latin typeface="+mn-lt"/>
          </a:endParaRPr>
        </a:p>
      </dgm:t>
    </dgm:pt>
    <dgm:pt modelId="{37AD662D-100E-4006-AC4B-442E997D0754}" type="parTrans" cxnId="{C5B61CC4-D26C-4F0C-B807-1A27D02891A8}">
      <dgm:prSet/>
      <dgm:spPr/>
      <dgm:t>
        <a:bodyPr/>
        <a:lstStyle/>
        <a:p>
          <a:endParaRPr lang="en-US">
            <a:latin typeface="+mn-lt"/>
          </a:endParaRPr>
        </a:p>
      </dgm:t>
    </dgm:pt>
    <dgm:pt modelId="{7B43D18B-1427-41A1-893A-605A74706180}" type="sibTrans" cxnId="{C5B61CC4-D26C-4F0C-B807-1A27D02891A8}">
      <dgm:prSet/>
      <dgm:spPr/>
      <dgm:t>
        <a:bodyPr/>
        <a:lstStyle/>
        <a:p>
          <a:endParaRPr lang="en-US">
            <a:latin typeface="+mn-lt"/>
          </a:endParaRPr>
        </a:p>
      </dgm:t>
    </dgm:pt>
    <dgm:pt modelId="{7AE9B56F-C302-49FF-92E7-BDD080E6D400}">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lIns="91440" tIns="91440" rIns="91440" bIns="91440" anchor="ctr"/>
        <a:lstStyle/>
        <a:p>
          <a:pPr marL="0" indent="0" algn="l">
            <a:lnSpc>
              <a:spcPct val="100000"/>
            </a:lnSpc>
          </a:pPr>
          <a:r>
            <a:rPr lang="en-US" sz="1400" dirty="0" smtClean="0">
              <a:latin typeface="+mn-lt"/>
            </a:rPr>
            <a:t>UG-</a:t>
          </a:r>
          <a:r>
            <a:rPr lang="en-US" sz="1400" dirty="0" err="1" smtClean="0">
              <a:latin typeface="+mn-lt"/>
            </a:rPr>
            <a:t>Lemondo</a:t>
          </a:r>
          <a:r>
            <a:rPr lang="en-US" sz="1400" dirty="0" smtClean="0">
              <a:latin typeface="+mn-lt"/>
            </a:rPr>
            <a:t> training center</a:t>
          </a:r>
          <a:endParaRPr lang="en-US" sz="1400" dirty="0">
            <a:latin typeface="+mn-lt"/>
          </a:endParaRPr>
        </a:p>
      </dgm:t>
    </dgm:pt>
    <dgm:pt modelId="{3AE86418-6A9A-45C7-90D4-767A7198F605}" type="parTrans" cxnId="{C817E135-0DCB-4261-B723-F155B6B0DECA}">
      <dgm:prSet/>
      <dgm:spPr/>
      <dgm:t>
        <a:bodyPr/>
        <a:lstStyle/>
        <a:p>
          <a:endParaRPr lang="en-US">
            <a:latin typeface="+mn-lt"/>
          </a:endParaRPr>
        </a:p>
      </dgm:t>
    </dgm:pt>
    <dgm:pt modelId="{00FE614A-97BC-44AA-9921-520CCA3486AC}" type="sibTrans" cxnId="{C817E135-0DCB-4261-B723-F155B6B0DECA}">
      <dgm:prSet/>
      <dgm:spPr/>
      <dgm:t>
        <a:bodyPr/>
        <a:lstStyle/>
        <a:p>
          <a:endParaRPr lang="en-US">
            <a:latin typeface="+mn-lt"/>
          </a:endParaRPr>
        </a:p>
      </dgm:t>
    </dgm:pt>
    <dgm:pt modelId="{4D6C2CE2-6B5B-4548-B012-5A82538B11F2}">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a:noFill/>
        </a:ln>
      </dgm:spPr>
      <dgm:t>
        <a:bodyPr lIns="91440" tIns="91440" rIns="91440" bIns="91440" anchor="ctr"/>
        <a:lstStyle/>
        <a:p>
          <a:pPr algn="l">
            <a:lnSpc>
              <a:spcPct val="100000"/>
            </a:lnSpc>
          </a:pPr>
          <a:r>
            <a:rPr lang="en-US" sz="1400" dirty="0" smtClean="0">
              <a:solidFill>
                <a:schemeClr val="bg1"/>
              </a:solidFill>
              <a:latin typeface="+mn-lt"/>
            </a:rPr>
            <a:t>Engineering lab</a:t>
          </a:r>
          <a:endParaRPr lang="en-US" sz="1400" dirty="0">
            <a:solidFill>
              <a:schemeClr val="bg1"/>
            </a:solidFill>
            <a:latin typeface="+mn-lt"/>
          </a:endParaRPr>
        </a:p>
      </dgm:t>
    </dgm:pt>
    <dgm:pt modelId="{648D8B7D-26EF-44A4-B9E3-AEB4F706B751}" type="sibTrans" cxnId="{D4AD0F4D-DDD2-4085-BC6A-0E6934035D21}">
      <dgm:prSet/>
      <dgm:spPr/>
      <dgm:t>
        <a:bodyPr/>
        <a:lstStyle/>
        <a:p>
          <a:endParaRPr lang="en-US">
            <a:latin typeface="+mn-lt"/>
          </a:endParaRPr>
        </a:p>
      </dgm:t>
    </dgm:pt>
    <dgm:pt modelId="{538592C2-C758-4441-A537-389A1BB76117}" type="parTrans" cxnId="{D4AD0F4D-DDD2-4085-BC6A-0E6934035D21}">
      <dgm:prSet/>
      <dgm:spPr/>
      <dgm:t>
        <a:bodyPr/>
        <a:lstStyle/>
        <a:p>
          <a:endParaRPr lang="en-US">
            <a:latin typeface="+mn-lt"/>
          </a:endParaRPr>
        </a:p>
      </dgm:t>
    </dgm:pt>
    <dgm:pt modelId="{9D6ACCA6-4CCC-49D9-A792-A76F077FF398}">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a:noFill/>
        </a:ln>
      </dgm:spPr>
      <dgm:t>
        <a:bodyPr lIns="91440" tIns="91440" rIns="91440" bIns="91440" anchor="ctr"/>
        <a:lstStyle/>
        <a:p>
          <a:pPr algn="l">
            <a:lnSpc>
              <a:spcPct val="100000"/>
            </a:lnSpc>
          </a:pPr>
          <a:r>
            <a:rPr lang="en-US" sz="1400" dirty="0" smtClean="0">
              <a:solidFill>
                <a:schemeClr val="bg1"/>
              </a:solidFill>
              <a:latin typeface="+mn-lt"/>
            </a:rPr>
            <a:t>UG-</a:t>
          </a:r>
          <a:r>
            <a:rPr lang="en-US" sz="1400" dirty="0" err="1" smtClean="0">
              <a:solidFill>
                <a:schemeClr val="bg1"/>
              </a:solidFill>
              <a:latin typeface="+mn-lt"/>
            </a:rPr>
            <a:t>Robotoics</a:t>
          </a:r>
          <a:r>
            <a:rPr lang="en-US" sz="1400" dirty="0" smtClean="0">
              <a:solidFill>
                <a:schemeClr val="bg1"/>
              </a:solidFill>
              <a:latin typeface="+mn-lt"/>
            </a:rPr>
            <a:t> Academy</a:t>
          </a:r>
          <a:endParaRPr lang="en-US" sz="1400" dirty="0">
            <a:solidFill>
              <a:schemeClr val="bg1"/>
            </a:solidFill>
            <a:latin typeface="+mn-lt"/>
          </a:endParaRPr>
        </a:p>
      </dgm:t>
    </dgm:pt>
    <dgm:pt modelId="{D837F25B-D2FC-44A5-B5E6-156E9B7FB461}" type="parTrans" cxnId="{8F2F7B3C-42C8-45DE-9316-55B5C081001E}">
      <dgm:prSet/>
      <dgm:spPr/>
      <dgm:t>
        <a:bodyPr/>
        <a:lstStyle/>
        <a:p>
          <a:endParaRPr lang="en-US">
            <a:latin typeface="+mn-lt"/>
          </a:endParaRPr>
        </a:p>
      </dgm:t>
    </dgm:pt>
    <dgm:pt modelId="{8630E378-59CF-4A31-9B6C-DE6A52521FB3}" type="sibTrans" cxnId="{8F2F7B3C-42C8-45DE-9316-55B5C081001E}">
      <dgm:prSet/>
      <dgm:spPr/>
      <dgm:t>
        <a:bodyPr/>
        <a:lstStyle/>
        <a:p>
          <a:endParaRPr lang="en-US">
            <a:latin typeface="+mn-lt"/>
          </a:endParaRPr>
        </a:p>
      </dgm:t>
    </dgm:pt>
    <dgm:pt modelId="{7B59AA3F-3D54-4F6F-A4FA-3A34E6C32C2F}">
      <dgm:prSet phldrT="[Text]" custT="1">
        <dgm:style>
          <a:lnRef idx="1">
            <a:schemeClr val="accent3"/>
          </a:lnRef>
          <a:fillRef idx="3">
            <a:schemeClr val="accent3"/>
          </a:fillRef>
          <a:effectRef idx="2">
            <a:schemeClr val="accent3"/>
          </a:effectRef>
          <a:fontRef idx="minor">
            <a:schemeClr val="lt1"/>
          </a:fontRef>
        </dgm:style>
      </dgm:prSet>
      <dgm:spPr>
        <a:solidFill>
          <a:srgbClr val="C00000"/>
        </a:solidFill>
        <a:ln>
          <a:noFill/>
        </a:ln>
      </dgm:spPr>
      <dgm:t>
        <a:bodyPr lIns="91440" tIns="91440" rIns="91440" bIns="91440" anchor="ctr"/>
        <a:lstStyle/>
        <a:p>
          <a:pPr algn="l">
            <a:lnSpc>
              <a:spcPct val="100000"/>
            </a:lnSpc>
          </a:pPr>
          <a:r>
            <a:rPr lang="en-US" sz="1400" dirty="0" smtClean="0">
              <a:solidFill>
                <a:schemeClr val="bg1"/>
              </a:solidFill>
              <a:latin typeface="+mn-lt"/>
            </a:rPr>
            <a:t>UG-Edison training center</a:t>
          </a:r>
          <a:endParaRPr lang="en-US" sz="1400" dirty="0">
            <a:solidFill>
              <a:schemeClr val="bg1"/>
            </a:solidFill>
            <a:latin typeface="+mn-lt"/>
          </a:endParaRPr>
        </a:p>
      </dgm:t>
    </dgm:pt>
    <dgm:pt modelId="{29219924-D96E-4FD6-97D5-10ABED4A6EDA}" type="parTrans" cxnId="{29719BCE-C5B3-49C6-A0E1-3235A0B1902A}">
      <dgm:prSet/>
      <dgm:spPr/>
      <dgm:t>
        <a:bodyPr/>
        <a:lstStyle/>
        <a:p>
          <a:endParaRPr lang="en-US">
            <a:latin typeface="+mn-lt"/>
          </a:endParaRPr>
        </a:p>
      </dgm:t>
    </dgm:pt>
    <dgm:pt modelId="{136297DB-7DB2-43CA-AD0F-0D629A83555C}" type="sibTrans" cxnId="{29719BCE-C5B3-49C6-A0E1-3235A0B1902A}">
      <dgm:prSet/>
      <dgm:spPr/>
      <dgm:t>
        <a:bodyPr/>
        <a:lstStyle/>
        <a:p>
          <a:endParaRPr lang="en-US">
            <a:latin typeface="+mn-lt"/>
          </a:endParaRPr>
        </a:p>
      </dgm:t>
    </dgm:pt>
    <dgm:pt modelId="{FA568B7D-6089-4121-ADF7-FD55DC65E82D}">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a:lstStyle/>
        <a:p>
          <a:pPr marL="57150" indent="0" algn="l">
            <a:lnSpc>
              <a:spcPct val="100000"/>
            </a:lnSpc>
          </a:pPr>
          <a:r>
            <a:rPr lang="en-US" sz="1400" dirty="0" smtClean="0">
              <a:latin typeface="+mn-lt"/>
            </a:rPr>
            <a:t>Cisco lab</a:t>
          </a:r>
          <a:endParaRPr lang="en-US" sz="1400" dirty="0">
            <a:latin typeface="+mn-lt"/>
          </a:endParaRPr>
        </a:p>
      </dgm:t>
    </dgm:pt>
    <dgm:pt modelId="{6855ACED-585B-4D1F-84AB-8BB16A060890}" type="parTrans" cxnId="{793A2163-3A96-41CD-BEE5-05052ACA87B9}">
      <dgm:prSet/>
      <dgm:spPr/>
      <dgm:t>
        <a:bodyPr/>
        <a:lstStyle/>
        <a:p>
          <a:endParaRPr lang="en-US">
            <a:latin typeface="+mn-lt"/>
          </a:endParaRPr>
        </a:p>
      </dgm:t>
    </dgm:pt>
    <dgm:pt modelId="{C4405769-C655-455D-8577-433D1DDB5362}" type="sibTrans" cxnId="{793A2163-3A96-41CD-BEE5-05052ACA87B9}">
      <dgm:prSet/>
      <dgm:spPr/>
      <dgm:t>
        <a:bodyPr/>
        <a:lstStyle/>
        <a:p>
          <a:endParaRPr lang="en-US">
            <a:latin typeface="+mn-lt"/>
          </a:endParaRPr>
        </a:p>
      </dgm:t>
    </dgm:pt>
    <dgm:pt modelId="{8BFF2FF6-1070-4BC8-8515-F7A688EFE8AF}">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lIns="91440" tIns="91440" rIns="91440" bIns="91440" anchor="ctr"/>
        <a:lstStyle/>
        <a:p>
          <a:pPr marL="0" indent="0" algn="l">
            <a:lnSpc>
              <a:spcPct val="100000"/>
            </a:lnSpc>
          </a:pPr>
          <a:r>
            <a:rPr lang="en-US" sz="1400" dirty="0" err="1" smtClean="0">
              <a:latin typeface="+mn-lt"/>
            </a:rPr>
            <a:t>BlokChain</a:t>
          </a:r>
          <a:r>
            <a:rPr lang="ka-GE" sz="1400" dirty="0" smtClean="0">
              <a:latin typeface="+mn-lt"/>
            </a:rPr>
            <a:t> </a:t>
          </a:r>
          <a:r>
            <a:rPr lang="en-US" sz="1400" dirty="0" smtClean="0">
              <a:latin typeface="+mn-lt"/>
            </a:rPr>
            <a:t>Lab</a:t>
          </a:r>
          <a:endParaRPr lang="en-US" sz="1400" dirty="0">
            <a:latin typeface="+mn-lt"/>
          </a:endParaRPr>
        </a:p>
      </dgm:t>
    </dgm:pt>
    <dgm:pt modelId="{2F725EC3-D5C8-43F9-AF8B-19658053D6C7}" type="parTrans" cxnId="{311172FE-ED49-4B87-8B64-E1D7F6B0DAF3}">
      <dgm:prSet/>
      <dgm:spPr/>
      <dgm:t>
        <a:bodyPr/>
        <a:lstStyle/>
        <a:p>
          <a:endParaRPr lang="en-US">
            <a:latin typeface="+mn-lt"/>
          </a:endParaRPr>
        </a:p>
      </dgm:t>
    </dgm:pt>
    <dgm:pt modelId="{9329E7B3-A61F-4EAB-9257-3776BA3257D4}" type="sibTrans" cxnId="{311172FE-ED49-4B87-8B64-E1D7F6B0DAF3}">
      <dgm:prSet/>
      <dgm:spPr/>
      <dgm:t>
        <a:bodyPr/>
        <a:lstStyle/>
        <a:p>
          <a:endParaRPr lang="en-US">
            <a:latin typeface="+mn-lt"/>
          </a:endParaRPr>
        </a:p>
      </dgm:t>
    </dgm:pt>
    <dgm:pt modelId="{311B8DE8-4DEE-45D0-A9D9-0D052A913439}">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lIns="91440" tIns="91440" rIns="91440" bIns="91440" anchor="ctr"/>
        <a:lstStyle/>
        <a:p>
          <a:pPr marL="0" indent="0" algn="l">
            <a:lnSpc>
              <a:spcPct val="100000"/>
            </a:lnSpc>
          </a:pPr>
          <a:r>
            <a:rPr lang="en-US" sz="1400" dirty="0" smtClean="0">
              <a:latin typeface="+mn-lt"/>
            </a:rPr>
            <a:t>Internet </a:t>
          </a:r>
          <a:r>
            <a:rPr lang="en-US" sz="1400" dirty="0" err="1" smtClean="0">
              <a:latin typeface="+mn-lt"/>
            </a:rPr>
            <a:t>Dvelopment</a:t>
          </a:r>
          <a:r>
            <a:rPr lang="en-US" sz="1400" dirty="0" smtClean="0">
              <a:latin typeface="+mn-lt"/>
            </a:rPr>
            <a:t> Center</a:t>
          </a:r>
          <a:endParaRPr lang="en-US" sz="1400" dirty="0">
            <a:latin typeface="+mn-lt"/>
          </a:endParaRPr>
        </a:p>
      </dgm:t>
    </dgm:pt>
    <dgm:pt modelId="{D726062D-7118-4C99-ABE1-EFAC5650BECB}" type="parTrans" cxnId="{36FBC5AB-7416-499F-B7EE-8748C1A2F728}">
      <dgm:prSet/>
      <dgm:spPr/>
      <dgm:t>
        <a:bodyPr/>
        <a:lstStyle/>
        <a:p>
          <a:endParaRPr lang="en-US">
            <a:latin typeface="+mn-lt"/>
          </a:endParaRPr>
        </a:p>
      </dgm:t>
    </dgm:pt>
    <dgm:pt modelId="{3A6EAB8F-4CCC-4EF7-9C3F-742DB36A1BB3}" type="sibTrans" cxnId="{36FBC5AB-7416-499F-B7EE-8748C1A2F728}">
      <dgm:prSet/>
      <dgm:spPr/>
      <dgm:t>
        <a:bodyPr/>
        <a:lstStyle/>
        <a:p>
          <a:endParaRPr lang="en-US">
            <a:latin typeface="+mn-lt"/>
          </a:endParaRPr>
        </a:p>
      </dgm:t>
    </dgm:pt>
    <dgm:pt modelId="{2CABB157-A8BB-4A97-8759-A3A2E5DA37FC}">
      <dgm:prSet phldrT="[Text]" custT="1">
        <dgm:style>
          <a:lnRef idx="1">
            <a:schemeClr val="accent3"/>
          </a:lnRef>
          <a:fillRef idx="3">
            <a:schemeClr val="accent3"/>
          </a:fillRef>
          <a:effectRef idx="2">
            <a:schemeClr val="accent3"/>
          </a:effectRef>
          <a:fontRef idx="minor">
            <a:schemeClr val="lt1"/>
          </a:fontRef>
        </dgm:style>
      </dgm:prSet>
      <dgm:spPr>
        <a:solidFill>
          <a:srgbClr val="C00000"/>
        </a:solidFill>
      </dgm:spPr>
      <dgm:t>
        <a:bodyPr/>
        <a:lstStyle/>
        <a:p>
          <a:pPr>
            <a:lnSpc>
              <a:spcPct val="100000"/>
            </a:lnSpc>
            <a:spcAft>
              <a:spcPts val="0"/>
            </a:spcAft>
          </a:pPr>
          <a:r>
            <a:rPr lang="en-US" sz="1600" dirty="0" smtClean="0">
              <a:solidFill>
                <a:schemeClr val="bg1"/>
              </a:solidFill>
              <a:latin typeface="+mn-lt"/>
            </a:rPr>
            <a:t>Department of </a:t>
          </a:r>
        </a:p>
        <a:p>
          <a:pPr>
            <a:lnSpc>
              <a:spcPct val="100000"/>
            </a:lnSpc>
            <a:spcAft>
              <a:spcPts val="0"/>
            </a:spcAft>
          </a:pPr>
          <a:r>
            <a:rPr lang="en-US" sz="1600" dirty="0" smtClean="0">
              <a:solidFill>
                <a:schemeClr val="bg1"/>
              </a:solidFill>
              <a:latin typeface="+mn-lt"/>
            </a:rPr>
            <a:t>Engineering </a:t>
          </a:r>
          <a:endParaRPr lang="en-US" sz="1600" dirty="0">
            <a:solidFill>
              <a:schemeClr val="bg1"/>
            </a:solidFill>
            <a:latin typeface="+mn-lt"/>
          </a:endParaRPr>
        </a:p>
      </dgm:t>
    </dgm:pt>
    <dgm:pt modelId="{7770BEC0-2600-48D0-B339-9DF73E5245E7}" type="parTrans" cxnId="{B1D5D9FE-2F54-414C-8277-C97ABCA865BE}">
      <dgm:prSet/>
      <dgm:spPr/>
      <dgm:t>
        <a:bodyPr/>
        <a:lstStyle/>
        <a:p>
          <a:endParaRPr lang="en-US">
            <a:latin typeface="+mn-lt"/>
          </a:endParaRPr>
        </a:p>
      </dgm:t>
    </dgm:pt>
    <dgm:pt modelId="{53ABFF1C-F726-4C16-84B3-890ABB6E3DFA}" type="sibTrans" cxnId="{B1D5D9FE-2F54-414C-8277-C97ABCA865BE}">
      <dgm:prSet/>
      <dgm:spPr/>
      <dgm:t>
        <a:bodyPr/>
        <a:lstStyle/>
        <a:p>
          <a:endParaRPr lang="en-US">
            <a:latin typeface="+mn-lt"/>
          </a:endParaRPr>
        </a:p>
      </dgm:t>
    </dgm:pt>
    <dgm:pt modelId="{7B1E4A12-089D-4270-BBBC-F3F6F7E0C67A}">
      <dgm:prSet phldrT="[Text]" custT="1">
        <dgm:style>
          <a:lnRef idx="1">
            <a:schemeClr val="accent3"/>
          </a:lnRef>
          <a:fillRef idx="3">
            <a:schemeClr val="accent3"/>
          </a:fillRef>
          <a:effectRef idx="2">
            <a:schemeClr val="accent3"/>
          </a:effectRef>
          <a:fontRef idx="minor">
            <a:schemeClr val="lt1"/>
          </a:fontRef>
        </dgm:style>
      </dgm:prSet>
      <dgm:spPr>
        <a:solidFill>
          <a:schemeClr val="accent6">
            <a:lumMod val="75000"/>
          </a:schemeClr>
        </a:solidFill>
        <a:ln>
          <a:noFill/>
        </a:ln>
      </dgm:spPr>
      <dgm:t>
        <a:bodyPr/>
        <a:lstStyle/>
        <a:p>
          <a:pPr marL="111125" indent="0" algn="l"/>
          <a:r>
            <a:rPr lang="en-US" sz="1400" dirty="0" smtClean="0">
              <a:latin typeface="+mn-lt"/>
            </a:rPr>
            <a:t>Physics</a:t>
          </a:r>
          <a:endParaRPr lang="en-US" sz="1400" dirty="0">
            <a:latin typeface="+mn-lt"/>
          </a:endParaRPr>
        </a:p>
      </dgm:t>
    </dgm:pt>
    <dgm:pt modelId="{5936494C-B2A2-4D68-8D40-30806461C97B}" type="parTrans" cxnId="{BD384D6F-310A-432D-9EB1-E30ED8609D61}">
      <dgm:prSet/>
      <dgm:spPr/>
      <dgm:t>
        <a:bodyPr/>
        <a:lstStyle/>
        <a:p>
          <a:endParaRPr lang="en-US">
            <a:latin typeface="+mn-lt"/>
          </a:endParaRPr>
        </a:p>
      </dgm:t>
    </dgm:pt>
    <dgm:pt modelId="{07850A27-8C29-4226-BDCC-20BB6D728392}" type="sibTrans" cxnId="{BD384D6F-310A-432D-9EB1-E30ED8609D61}">
      <dgm:prSet/>
      <dgm:spPr/>
      <dgm:t>
        <a:bodyPr/>
        <a:lstStyle/>
        <a:p>
          <a:endParaRPr lang="en-US">
            <a:latin typeface="+mn-lt"/>
          </a:endParaRPr>
        </a:p>
      </dgm:t>
    </dgm:pt>
    <dgm:pt modelId="{F6A0A909-7ADB-461B-B44D-AF0D7DF8468B}">
      <dgm:prSet phldrT="[Text]" custT="1">
        <dgm:style>
          <a:lnRef idx="1">
            <a:schemeClr val="accent3"/>
          </a:lnRef>
          <a:fillRef idx="3">
            <a:schemeClr val="accent3"/>
          </a:fillRef>
          <a:effectRef idx="2">
            <a:schemeClr val="accent3"/>
          </a:effectRef>
          <a:fontRef idx="minor">
            <a:schemeClr val="lt1"/>
          </a:fontRef>
        </dgm:style>
      </dgm:prSet>
      <dgm:spPr>
        <a:solidFill>
          <a:schemeClr val="accent6">
            <a:lumMod val="75000"/>
          </a:schemeClr>
        </a:solidFill>
        <a:ln>
          <a:noFill/>
        </a:ln>
      </dgm:spPr>
      <dgm:t>
        <a:bodyPr/>
        <a:lstStyle/>
        <a:p>
          <a:pPr marL="111125" indent="0" algn="l"/>
          <a:r>
            <a:rPr lang="en-US" sz="1400" dirty="0" smtClean="0">
              <a:latin typeface="+mn-lt"/>
            </a:rPr>
            <a:t>Biology</a:t>
          </a:r>
          <a:endParaRPr lang="en-US" sz="1400" dirty="0">
            <a:latin typeface="+mn-lt"/>
          </a:endParaRPr>
        </a:p>
      </dgm:t>
    </dgm:pt>
    <dgm:pt modelId="{ADDF227E-F110-4072-AEE7-EF2A43A55C1B}" type="parTrans" cxnId="{655BF8CC-E669-4066-8D0D-CE3550AC8295}">
      <dgm:prSet/>
      <dgm:spPr/>
      <dgm:t>
        <a:bodyPr/>
        <a:lstStyle/>
        <a:p>
          <a:endParaRPr lang="en-US">
            <a:latin typeface="+mn-lt"/>
          </a:endParaRPr>
        </a:p>
      </dgm:t>
    </dgm:pt>
    <dgm:pt modelId="{3AA51441-1BBB-4ECB-B272-08DB3A064602}" type="sibTrans" cxnId="{655BF8CC-E669-4066-8D0D-CE3550AC8295}">
      <dgm:prSet/>
      <dgm:spPr/>
      <dgm:t>
        <a:bodyPr/>
        <a:lstStyle/>
        <a:p>
          <a:endParaRPr lang="en-US">
            <a:latin typeface="+mn-lt"/>
          </a:endParaRPr>
        </a:p>
      </dgm:t>
    </dgm:pt>
    <dgm:pt modelId="{3B9991BE-861C-42F2-BF41-5875CC2971D2}">
      <dgm:prSet phldrT="[Text]" custT="1">
        <dgm:style>
          <a:lnRef idx="1">
            <a:schemeClr val="accent3"/>
          </a:lnRef>
          <a:fillRef idx="3">
            <a:schemeClr val="accent3"/>
          </a:fillRef>
          <a:effectRef idx="2">
            <a:schemeClr val="accent3"/>
          </a:effectRef>
          <a:fontRef idx="minor">
            <a:schemeClr val="lt1"/>
          </a:fontRef>
        </dgm:style>
      </dgm:prSet>
      <dgm:spPr>
        <a:solidFill>
          <a:schemeClr val="accent6">
            <a:lumMod val="75000"/>
          </a:schemeClr>
        </a:solidFill>
        <a:ln>
          <a:noFill/>
        </a:ln>
      </dgm:spPr>
      <dgm:t>
        <a:bodyPr/>
        <a:lstStyle/>
        <a:p>
          <a:pPr marL="111125" indent="0" algn="l"/>
          <a:r>
            <a:rPr lang="en-US" sz="1400" dirty="0" smtClean="0">
              <a:solidFill>
                <a:schemeClr val="bg1"/>
              </a:solidFill>
              <a:latin typeface="+mn-lt"/>
            </a:rPr>
            <a:t>Chemistry</a:t>
          </a:r>
          <a:endParaRPr lang="en-US" sz="1400" dirty="0">
            <a:solidFill>
              <a:schemeClr val="bg1"/>
            </a:solidFill>
            <a:latin typeface="+mn-lt"/>
          </a:endParaRPr>
        </a:p>
      </dgm:t>
    </dgm:pt>
    <dgm:pt modelId="{D41C493E-0D5F-469B-A8B6-88CB2B441FC0}" type="parTrans" cxnId="{3EE76438-BDEB-4572-B272-46825D589161}">
      <dgm:prSet/>
      <dgm:spPr/>
      <dgm:t>
        <a:bodyPr/>
        <a:lstStyle/>
        <a:p>
          <a:endParaRPr lang="en-US">
            <a:latin typeface="+mn-lt"/>
          </a:endParaRPr>
        </a:p>
      </dgm:t>
    </dgm:pt>
    <dgm:pt modelId="{9478BB74-4360-480C-BEE6-2020EB4BBF8A}" type="sibTrans" cxnId="{3EE76438-BDEB-4572-B272-46825D589161}">
      <dgm:prSet/>
      <dgm:spPr/>
      <dgm:t>
        <a:bodyPr/>
        <a:lstStyle/>
        <a:p>
          <a:endParaRPr lang="en-US">
            <a:latin typeface="+mn-lt"/>
          </a:endParaRPr>
        </a:p>
      </dgm:t>
    </dgm:pt>
    <dgm:pt modelId="{C8CE4183-0E60-400D-B217-5CF8F21792F4}" type="pres">
      <dgm:prSet presAssocID="{8DC4761E-F848-4C9C-A99D-1E257F78F4A0}" presName="hierChild1" presStyleCnt="0">
        <dgm:presLayoutVars>
          <dgm:orgChart val="1"/>
          <dgm:chPref val="1"/>
          <dgm:dir/>
          <dgm:animOne val="branch"/>
          <dgm:animLvl val="lvl"/>
          <dgm:resizeHandles/>
        </dgm:presLayoutVars>
      </dgm:prSet>
      <dgm:spPr/>
      <dgm:t>
        <a:bodyPr/>
        <a:lstStyle/>
        <a:p>
          <a:endParaRPr lang="en-US"/>
        </a:p>
      </dgm:t>
    </dgm:pt>
    <dgm:pt modelId="{8013CDBF-3DA1-4CA8-A8D0-46BEEE1592F7}" type="pres">
      <dgm:prSet presAssocID="{0B819975-F9AB-4DF6-8190-BF362432FC84}" presName="hierRoot1" presStyleCnt="0">
        <dgm:presLayoutVars>
          <dgm:hierBranch val="init"/>
        </dgm:presLayoutVars>
      </dgm:prSet>
      <dgm:spPr/>
    </dgm:pt>
    <dgm:pt modelId="{2DE5F64F-ACBB-4ED5-B623-7762F1059E24}" type="pres">
      <dgm:prSet presAssocID="{0B819975-F9AB-4DF6-8190-BF362432FC84}" presName="rootComposite1" presStyleCnt="0"/>
      <dgm:spPr/>
    </dgm:pt>
    <dgm:pt modelId="{3FAF3B85-03D0-4F85-BFB9-1C1F0DD8B61A}" type="pres">
      <dgm:prSet presAssocID="{0B819975-F9AB-4DF6-8190-BF362432FC84}" presName="rootText1" presStyleLbl="node0" presStyleIdx="0" presStyleCnt="1" custScaleX="532352" custScaleY="137319">
        <dgm:presLayoutVars>
          <dgm:chPref val="3"/>
        </dgm:presLayoutVars>
      </dgm:prSet>
      <dgm:spPr/>
      <dgm:t>
        <a:bodyPr/>
        <a:lstStyle/>
        <a:p>
          <a:endParaRPr lang="en-US"/>
        </a:p>
      </dgm:t>
    </dgm:pt>
    <dgm:pt modelId="{969B9693-8F38-44B0-8CE1-4AEEFBE068EB}" type="pres">
      <dgm:prSet presAssocID="{0B819975-F9AB-4DF6-8190-BF362432FC84}" presName="rootConnector1" presStyleLbl="node1" presStyleIdx="0" presStyleCnt="0"/>
      <dgm:spPr/>
      <dgm:t>
        <a:bodyPr/>
        <a:lstStyle/>
        <a:p>
          <a:endParaRPr lang="en-US"/>
        </a:p>
      </dgm:t>
    </dgm:pt>
    <dgm:pt modelId="{BA9D2ECB-4F9B-4EB3-801B-03FB1878F0A6}" type="pres">
      <dgm:prSet presAssocID="{0B819975-F9AB-4DF6-8190-BF362432FC84}" presName="hierChild2" presStyleCnt="0"/>
      <dgm:spPr/>
    </dgm:pt>
    <dgm:pt modelId="{0475EDBD-37BC-4C97-AC1A-73A1A7DF81A9}" type="pres">
      <dgm:prSet presAssocID="{37979A36-B316-40FB-93D3-19D79427ECE1}" presName="Name37" presStyleLbl="parChTrans1D2" presStyleIdx="0" presStyleCnt="4"/>
      <dgm:spPr/>
      <dgm:t>
        <a:bodyPr/>
        <a:lstStyle/>
        <a:p>
          <a:endParaRPr lang="en-US"/>
        </a:p>
      </dgm:t>
    </dgm:pt>
    <dgm:pt modelId="{64BFA935-F860-442A-B631-286ED10F3710}" type="pres">
      <dgm:prSet presAssocID="{042E30DF-57DC-4B20-8FEA-CA9C58B48CE5}" presName="hierRoot2" presStyleCnt="0">
        <dgm:presLayoutVars>
          <dgm:hierBranch val="init"/>
        </dgm:presLayoutVars>
      </dgm:prSet>
      <dgm:spPr/>
    </dgm:pt>
    <dgm:pt modelId="{0906BF56-1B18-4E5F-AD11-AF1E36D36AD4}" type="pres">
      <dgm:prSet presAssocID="{042E30DF-57DC-4B20-8FEA-CA9C58B48CE5}" presName="rootComposite" presStyleCnt="0"/>
      <dgm:spPr/>
    </dgm:pt>
    <dgm:pt modelId="{06EDC3DF-6A91-4AF5-9B14-C565AA1DC9EF}" type="pres">
      <dgm:prSet presAssocID="{042E30DF-57DC-4B20-8FEA-CA9C58B48CE5}" presName="rootText" presStyleLbl="node2" presStyleIdx="0" presStyleCnt="4" custScaleX="318725" custScaleY="149376" custLinFactNeighborX="-95007">
        <dgm:presLayoutVars>
          <dgm:chPref val="3"/>
        </dgm:presLayoutVars>
      </dgm:prSet>
      <dgm:spPr/>
      <dgm:t>
        <a:bodyPr/>
        <a:lstStyle/>
        <a:p>
          <a:endParaRPr lang="en-US"/>
        </a:p>
      </dgm:t>
    </dgm:pt>
    <dgm:pt modelId="{F6D75092-4BA7-40DB-A1E9-6BB8D7509003}" type="pres">
      <dgm:prSet presAssocID="{042E30DF-57DC-4B20-8FEA-CA9C58B48CE5}" presName="rootConnector" presStyleLbl="node2" presStyleIdx="0" presStyleCnt="4"/>
      <dgm:spPr/>
      <dgm:t>
        <a:bodyPr/>
        <a:lstStyle/>
        <a:p>
          <a:endParaRPr lang="en-US"/>
        </a:p>
      </dgm:t>
    </dgm:pt>
    <dgm:pt modelId="{F4DAB34D-5625-49F4-AE7F-A9430862051C}" type="pres">
      <dgm:prSet presAssocID="{042E30DF-57DC-4B20-8FEA-CA9C58B48CE5}" presName="hierChild4" presStyleCnt="0"/>
      <dgm:spPr/>
    </dgm:pt>
    <dgm:pt modelId="{AEA5F029-900C-49B1-8DFD-60C1ECF20414}" type="pres">
      <dgm:prSet presAssocID="{5B7D7147-464B-4058-A258-030FA4AF4921}" presName="Name37" presStyleLbl="parChTrans1D3" presStyleIdx="0" presStyleCnt="12"/>
      <dgm:spPr/>
      <dgm:t>
        <a:bodyPr/>
        <a:lstStyle/>
        <a:p>
          <a:endParaRPr lang="en-US"/>
        </a:p>
      </dgm:t>
    </dgm:pt>
    <dgm:pt modelId="{6C120553-E35A-4A9D-AA51-F3BAC447CA68}" type="pres">
      <dgm:prSet presAssocID="{69553A90-9F34-440D-A020-7B578CC7617C}" presName="hierRoot2" presStyleCnt="0">
        <dgm:presLayoutVars>
          <dgm:hierBranch val="init"/>
        </dgm:presLayoutVars>
      </dgm:prSet>
      <dgm:spPr/>
    </dgm:pt>
    <dgm:pt modelId="{7B8DF710-7F5B-4FCD-B95D-86456A60DF67}" type="pres">
      <dgm:prSet presAssocID="{69553A90-9F34-440D-A020-7B578CC7617C}" presName="rootComposite" presStyleCnt="0"/>
      <dgm:spPr/>
    </dgm:pt>
    <dgm:pt modelId="{4AF955E5-FD95-4754-8A9E-E8BCFE02B9ED}" type="pres">
      <dgm:prSet presAssocID="{69553A90-9F34-440D-A020-7B578CC7617C}" presName="rootText" presStyleLbl="node3" presStyleIdx="0" presStyleCnt="12" custScaleX="276228" custScaleY="134785" custLinFactNeighborX="-59950" custLinFactNeighborY="-2715">
        <dgm:presLayoutVars>
          <dgm:chPref val="3"/>
        </dgm:presLayoutVars>
      </dgm:prSet>
      <dgm:spPr/>
      <dgm:t>
        <a:bodyPr/>
        <a:lstStyle/>
        <a:p>
          <a:endParaRPr lang="en-US"/>
        </a:p>
      </dgm:t>
    </dgm:pt>
    <dgm:pt modelId="{01B49DEF-F9A0-4EED-AEE3-C3B825EDEFBC}" type="pres">
      <dgm:prSet presAssocID="{69553A90-9F34-440D-A020-7B578CC7617C}" presName="rootConnector" presStyleLbl="node3" presStyleIdx="0" presStyleCnt="12"/>
      <dgm:spPr/>
      <dgm:t>
        <a:bodyPr/>
        <a:lstStyle/>
        <a:p>
          <a:endParaRPr lang="en-US"/>
        </a:p>
      </dgm:t>
    </dgm:pt>
    <dgm:pt modelId="{7EBF1991-C2D3-4691-A942-30E191E12895}" type="pres">
      <dgm:prSet presAssocID="{69553A90-9F34-440D-A020-7B578CC7617C}" presName="hierChild4" presStyleCnt="0"/>
      <dgm:spPr/>
    </dgm:pt>
    <dgm:pt modelId="{5F233A2A-7B61-485E-81BC-E093CD4309DE}" type="pres">
      <dgm:prSet presAssocID="{69553A90-9F34-440D-A020-7B578CC7617C}" presName="hierChild5" presStyleCnt="0"/>
      <dgm:spPr/>
    </dgm:pt>
    <dgm:pt modelId="{BF859103-743C-4FA5-99A2-15F28E8F36C7}" type="pres">
      <dgm:prSet presAssocID="{6855ACED-585B-4D1F-84AB-8BB16A060890}" presName="Name37" presStyleLbl="parChTrans1D3" presStyleIdx="1" presStyleCnt="12"/>
      <dgm:spPr/>
      <dgm:t>
        <a:bodyPr/>
        <a:lstStyle/>
        <a:p>
          <a:endParaRPr lang="en-US"/>
        </a:p>
      </dgm:t>
    </dgm:pt>
    <dgm:pt modelId="{85A2C76A-EF12-4828-8C98-F8C69011AAE3}" type="pres">
      <dgm:prSet presAssocID="{FA568B7D-6089-4121-ADF7-FD55DC65E82D}" presName="hierRoot2" presStyleCnt="0">
        <dgm:presLayoutVars>
          <dgm:hierBranch val="init"/>
        </dgm:presLayoutVars>
      </dgm:prSet>
      <dgm:spPr/>
    </dgm:pt>
    <dgm:pt modelId="{B742B69C-85DB-43E0-AF72-5C6EED6C4712}" type="pres">
      <dgm:prSet presAssocID="{FA568B7D-6089-4121-ADF7-FD55DC65E82D}" presName="rootComposite" presStyleCnt="0"/>
      <dgm:spPr/>
    </dgm:pt>
    <dgm:pt modelId="{505B5D95-6D3F-4AC3-BFCC-17EC9D584460}" type="pres">
      <dgm:prSet presAssocID="{FA568B7D-6089-4121-ADF7-FD55DC65E82D}" presName="rootText" presStyleLbl="node3" presStyleIdx="1" presStyleCnt="12" custScaleX="276228" custScaleY="134785" custLinFactNeighborX="-59960" custLinFactNeighborY="-27364">
        <dgm:presLayoutVars>
          <dgm:chPref val="3"/>
        </dgm:presLayoutVars>
      </dgm:prSet>
      <dgm:spPr/>
      <dgm:t>
        <a:bodyPr/>
        <a:lstStyle/>
        <a:p>
          <a:endParaRPr lang="en-US"/>
        </a:p>
      </dgm:t>
    </dgm:pt>
    <dgm:pt modelId="{82A9A28D-95EA-405D-A4D7-31402B9D189C}" type="pres">
      <dgm:prSet presAssocID="{FA568B7D-6089-4121-ADF7-FD55DC65E82D}" presName="rootConnector" presStyleLbl="node3" presStyleIdx="1" presStyleCnt="12"/>
      <dgm:spPr/>
      <dgm:t>
        <a:bodyPr/>
        <a:lstStyle/>
        <a:p>
          <a:endParaRPr lang="en-US"/>
        </a:p>
      </dgm:t>
    </dgm:pt>
    <dgm:pt modelId="{0F2B0B5E-0B2A-4CD3-B66D-6DFA41737786}" type="pres">
      <dgm:prSet presAssocID="{FA568B7D-6089-4121-ADF7-FD55DC65E82D}" presName="hierChild4" presStyleCnt="0"/>
      <dgm:spPr/>
    </dgm:pt>
    <dgm:pt modelId="{C9F53658-5E1C-49B8-BEF3-C765C8203C7D}" type="pres">
      <dgm:prSet presAssocID="{FA568B7D-6089-4121-ADF7-FD55DC65E82D}" presName="hierChild5" presStyleCnt="0"/>
      <dgm:spPr/>
    </dgm:pt>
    <dgm:pt modelId="{2EB8AB68-69B7-4867-AACF-00904AA7C671}" type="pres">
      <dgm:prSet presAssocID="{3AE86418-6A9A-45C7-90D4-767A7198F605}" presName="Name37" presStyleLbl="parChTrans1D3" presStyleIdx="2" presStyleCnt="12"/>
      <dgm:spPr/>
      <dgm:t>
        <a:bodyPr/>
        <a:lstStyle/>
        <a:p>
          <a:endParaRPr lang="en-US"/>
        </a:p>
      </dgm:t>
    </dgm:pt>
    <dgm:pt modelId="{47927AA6-1F20-4AF6-A122-8E66ED688BE0}" type="pres">
      <dgm:prSet presAssocID="{7AE9B56F-C302-49FF-92E7-BDD080E6D400}" presName="hierRoot2" presStyleCnt="0">
        <dgm:presLayoutVars>
          <dgm:hierBranch val="init"/>
        </dgm:presLayoutVars>
      </dgm:prSet>
      <dgm:spPr/>
    </dgm:pt>
    <dgm:pt modelId="{995AA5BD-E705-4E95-9D82-9A0874665CAE}" type="pres">
      <dgm:prSet presAssocID="{7AE9B56F-C302-49FF-92E7-BDD080E6D400}" presName="rootComposite" presStyleCnt="0"/>
      <dgm:spPr/>
    </dgm:pt>
    <dgm:pt modelId="{7A7F7ABB-B7C4-4531-AF27-0EA6568A5579}" type="pres">
      <dgm:prSet presAssocID="{7AE9B56F-C302-49FF-92E7-BDD080E6D400}" presName="rootText" presStyleLbl="node3" presStyleIdx="2" presStyleCnt="12" custScaleX="276228" custScaleY="134785" custLinFactNeighborX="-59960" custLinFactNeighborY="-51640">
        <dgm:presLayoutVars>
          <dgm:chPref val="3"/>
        </dgm:presLayoutVars>
      </dgm:prSet>
      <dgm:spPr/>
      <dgm:t>
        <a:bodyPr/>
        <a:lstStyle/>
        <a:p>
          <a:endParaRPr lang="en-US"/>
        </a:p>
      </dgm:t>
    </dgm:pt>
    <dgm:pt modelId="{225E81CA-95D5-4B43-85AF-23AE1FBF7FF9}" type="pres">
      <dgm:prSet presAssocID="{7AE9B56F-C302-49FF-92E7-BDD080E6D400}" presName="rootConnector" presStyleLbl="node3" presStyleIdx="2" presStyleCnt="12"/>
      <dgm:spPr/>
      <dgm:t>
        <a:bodyPr/>
        <a:lstStyle/>
        <a:p>
          <a:endParaRPr lang="en-US"/>
        </a:p>
      </dgm:t>
    </dgm:pt>
    <dgm:pt modelId="{81E1D8F1-2B7D-4093-A910-0017E007CD54}" type="pres">
      <dgm:prSet presAssocID="{7AE9B56F-C302-49FF-92E7-BDD080E6D400}" presName="hierChild4" presStyleCnt="0"/>
      <dgm:spPr/>
    </dgm:pt>
    <dgm:pt modelId="{6BCD13C2-89E5-45E6-8AE1-F83F4BC2AE06}" type="pres">
      <dgm:prSet presAssocID="{7AE9B56F-C302-49FF-92E7-BDD080E6D400}" presName="hierChild5" presStyleCnt="0"/>
      <dgm:spPr/>
    </dgm:pt>
    <dgm:pt modelId="{F7D03CE5-3C0A-4C18-A4E3-8E79E438262F}" type="pres">
      <dgm:prSet presAssocID="{D726062D-7118-4C99-ABE1-EFAC5650BECB}" presName="Name37" presStyleLbl="parChTrans1D3" presStyleIdx="3" presStyleCnt="12"/>
      <dgm:spPr/>
      <dgm:t>
        <a:bodyPr/>
        <a:lstStyle/>
        <a:p>
          <a:endParaRPr lang="en-US"/>
        </a:p>
      </dgm:t>
    </dgm:pt>
    <dgm:pt modelId="{8478C790-E8DE-4670-8672-CFE9CA10E818}" type="pres">
      <dgm:prSet presAssocID="{311B8DE8-4DEE-45D0-A9D9-0D052A913439}" presName="hierRoot2" presStyleCnt="0">
        <dgm:presLayoutVars>
          <dgm:hierBranch val="init"/>
        </dgm:presLayoutVars>
      </dgm:prSet>
      <dgm:spPr/>
    </dgm:pt>
    <dgm:pt modelId="{AA736EE1-193D-47A3-A5C7-2D63A161C369}" type="pres">
      <dgm:prSet presAssocID="{311B8DE8-4DEE-45D0-A9D9-0D052A913439}" presName="rootComposite" presStyleCnt="0"/>
      <dgm:spPr/>
    </dgm:pt>
    <dgm:pt modelId="{AB2421E0-9560-48C8-A22B-9EE5F252A341}" type="pres">
      <dgm:prSet presAssocID="{311B8DE8-4DEE-45D0-A9D9-0D052A913439}" presName="rootText" presStyleLbl="node3" presStyleIdx="3" presStyleCnt="12" custScaleX="276228" custScaleY="134785" custLinFactNeighborX="-59960" custLinFactNeighborY="-69258">
        <dgm:presLayoutVars>
          <dgm:chPref val="3"/>
        </dgm:presLayoutVars>
      </dgm:prSet>
      <dgm:spPr/>
      <dgm:t>
        <a:bodyPr/>
        <a:lstStyle/>
        <a:p>
          <a:endParaRPr lang="en-US"/>
        </a:p>
      </dgm:t>
    </dgm:pt>
    <dgm:pt modelId="{E894EAED-A335-40BD-A16C-7577A53863B6}" type="pres">
      <dgm:prSet presAssocID="{311B8DE8-4DEE-45D0-A9D9-0D052A913439}" presName="rootConnector" presStyleLbl="node3" presStyleIdx="3" presStyleCnt="12"/>
      <dgm:spPr/>
      <dgm:t>
        <a:bodyPr/>
        <a:lstStyle/>
        <a:p>
          <a:endParaRPr lang="en-US"/>
        </a:p>
      </dgm:t>
    </dgm:pt>
    <dgm:pt modelId="{8E586BE3-72FB-45B6-ABDE-B2E57B12727F}" type="pres">
      <dgm:prSet presAssocID="{311B8DE8-4DEE-45D0-A9D9-0D052A913439}" presName="hierChild4" presStyleCnt="0"/>
      <dgm:spPr/>
    </dgm:pt>
    <dgm:pt modelId="{AFFDFBF0-8464-42B3-9F85-C5837C0BF02C}" type="pres">
      <dgm:prSet presAssocID="{311B8DE8-4DEE-45D0-A9D9-0D052A913439}" presName="hierChild5" presStyleCnt="0"/>
      <dgm:spPr/>
    </dgm:pt>
    <dgm:pt modelId="{084809BE-8C13-46FE-8C90-76348C9FE1C1}" type="pres">
      <dgm:prSet presAssocID="{2F725EC3-D5C8-43F9-AF8B-19658053D6C7}" presName="Name37" presStyleLbl="parChTrans1D3" presStyleIdx="4" presStyleCnt="12"/>
      <dgm:spPr/>
      <dgm:t>
        <a:bodyPr/>
        <a:lstStyle/>
        <a:p>
          <a:endParaRPr lang="en-US"/>
        </a:p>
      </dgm:t>
    </dgm:pt>
    <dgm:pt modelId="{AD2FA483-4101-4007-8EBB-401856E8D281}" type="pres">
      <dgm:prSet presAssocID="{8BFF2FF6-1070-4BC8-8515-F7A688EFE8AF}" presName="hierRoot2" presStyleCnt="0">
        <dgm:presLayoutVars>
          <dgm:hierBranch val="init"/>
        </dgm:presLayoutVars>
      </dgm:prSet>
      <dgm:spPr/>
    </dgm:pt>
    <dgm:pt modelId="{2BD129D6-8222-457D-A558-B04AD64368EE}" type="pres">
      <dgm:prSet presAssocID="{8BFF2FF6-1070-4BC8-8515-F7A688EFE8AF}" presName="rootComposite" presStyleCnt="0"/>
      <dgm:spPr/>
    </dgm:pt>
    <dgm:pt modelId="{98BACE56-98A9-46C4-8F24-D38159B1DE45}" type="pres">
      <dgm:prSet presAssocID="{8BFF2FF6-1070-4BC8-8515-F7A688EFE8AF}" presName="rootText" presStyleLbl="node3" presStyleIdx="4" presStyleCnt="12" custScaleX="276228" custScaleY="134785" custLinFactNeighborX="-59960" custLinFactNeighborY="-89402">
        <dgm:presLayoutVars>
          <dgm:chPref val="3"/>
        </dgm:presLayoutVars>
      </dgm:prSet>
      <dgm:spPr/>
      <dgm:t>
        <a:bodyPr/>
        <a:lstStyle/>
        <a:p>
          <a:endParaRPr lang="en-US"/>
        </a:p>
      </dgm:t>
    </dgm:pt>
    <dgm:pt modelId="{2F88081A-B151-4FBC-AD9E-AA72097D3E6E}" type="pres">
      <dgm:prSet presAssocID="{8BFF2FF6-1070-4BC8-8515-F7A688EFE8AF}" presName="rootConnector" presStyleLbl="node3" presStyleIdx="4" presStyleCnt="12"/>
      <dgm:spPr/>
      <dgm:t>
        <a:bodyPr/>
        <a:lstStyle/>
        <a:p>
          <a:endParaRPr lang="en-US"/>
        </a:p>
      </dgm:t>
    </dgm:pt>
    <dgm:pt modelId="{409D44F9-351A-4E5B-948B-63EB9FFFF5F3}" type="pres">
      <dgm:prSet presAssocID="{8BFF2FF6-1070-4BC8-8515-F7A688EFE8AF}" presName="hierChild4" presStyleCnt="0"/>
      <dgm:spPr/>
    </dgm:pt>
    <dgm:pt modelId="{AB4ED6D2-284D-46CA-964A-C7C0D1278254}" type="pres">
      <dgm:prSet presAssocID="{8BFF2FF6-1070-4BC8-8515-F7A688EFE8AF}" presName="hierChild5" presStyleCnt="0"/>
      <dgm:spPr/>
    </dgm:pt>
    <dgm:pt modelId="{CD8BDAF4-6449-40DA-AAE1-8C24E272BA64}" type="pres">
      <dgm:prSet presAssocID="{042E30DF-57DC-4B20-8FEA-CA9C58B48CE5}" presName="hierChild5" presStyleCnt="0"/>
      <dgm:spPr/>
    </dgm:pt>
    <dgm:pt modelId="{B78A97CB-5AF7-4F54-BAF4-DCCD571979A2}" type="pres">
      <dgm:prSet presAssocID="{4EE12629-B338-4A7A-BF31-B7054E6C8CE4}" presName="Name37" presStyleLbl="parChTrans1D2" presStyleIdx="1" presStyleCnt="4"/>
      <dgm:spPr/>
      <dgm:t>
        <a:bodyPr/>
        <a:lstStyle/>
        <a:p>
          <a:endParaRPr lang="en-US"/>
        </a:p>
      </dgm:t>
    </dgm:pt>
    <dgm:pt modelId="{C6AAC049-E6ED-437C-9082-70822D1481DA}" type="pres">
      <dgm:prSet presAssocID="{B584467B-C251-40C7-9106-B2C122F5960E}" presName="hierRoot2" presStyleCnt="0">
        <dgm:presLayoutVars>
          <dgm:hierBranch val="init"/>
        </dgm:presLayoutVars>
      </dgm:prSet>
      <dgm:spPr/>
    </dgm:pt>
    <dgm:pt modelId="{55622EEB-8F61-441D-89F3-C6370C6AE16C}" type="pres">
      <dgm:prSet presAssocID="{B584467B-C251-40C7-9106-B2C122F5960E}" presName="rootComposite" presStyleCnt="0"/>
      <dgm:spPr/>
    </dgm:pt>
    <dgm:pt modelId="{1FBD64F8-BCBE-4541-A274-507ABC9879B9}" type="pres">
      <dgm:prSet presAssocID="{B584467B-C251-40C7-9106-B2C122F5960E}" presName="rootText" presStyleLbl="node2" presStyleIdx="1" presStyleCnt="4" custScaleX="318725" custScaleY="149376" custLinFactNeighborX="-15862">
        <dgm:presLayoutVars>
          <dgm:chPref val="3"/>
        </dgm:presLayoutVars>
      </dgm:prSet>
      <dgm:spPr/>
      <dgm:t>
        <a:bodyPr/>
        <a:lstStyle/>
        <a:p>
          <a:endParaRPr lang="en-US"/>
        </a:p>
      </dgm:t>
    </dgm:pt>
    <dgm:pt modelId="{B4836FD4-1849-4ECF-AE29-9426B0D95118}" type="pres">
      <dgm:prSet presAssocID="{B584467B-C251-40C7-9106-B2C122F5960E}" presName="rootConnector" presStyleLbl="node2" presStyleIdx="1" presStyleCnt="4"/>
      <dgm:spPr/>
      <dgm:t>
        <a:bodyPr/>
        <a:lstStyle/>
        <a:p>
          <a:endParaRPr lang="en-US"/>
        </a:p>
      </dgm:t>
    </dgm:pt>
    <dgm:pt modelId="{4240F741-8D44-46B2-9800-7A9EDF594CAB}" type="pres">
      <dgm:prSet presAssocID="{B584467B-C251-40C7-9106-B2C122F5960E}" presName="hierChild4" presStyleCnt="0"/>
      <dgm:spPr/>
    </dgm:pt>
    <dgm:pt modelId="{49A5348B-07A2-4A6B-BC3A-EC66D899E5C7}" type="pres">
      <dgm:prSet presAssocID="{5936494C-B2A2-4D68-8D40-30806461C97B}" presName="Name37" presStyleLbl="parChTrans1D3" presStyleIdx="5" presStyleCnt="12"/>
      <dgm:spPr/>
      <dgm:t>
        <a:bodyPr/>
        <a:lstStyle/>
        <a:p>
          <a:endParaRPr lang="en-US"/>
        </a:p>
      </dgm:t>
    </dgm:pt>
    <dgm:pt modelId="{6A3E17A7-30EC-4672-A7ED-E01607C99601}" type="pres">
      <dgm:prSet presAssocID="{7B1E4A12-089D-4270-BBBC-F3F6F7E0C67A}" presName="hierRoot2" presStyleCnt="0">
        <dgm:presLayoutVars>
          <dgm:hierBranch val="init"/>
        </dgm:presLayoutVars>
      </dgm:prSet>
      <dgm:spPr/>
    </dgm:pt>
    <dgm:pt modelId="{1E1D7006-017C-4BC3-B1DC-6820644690A0}" type="pres">
      <dgm:prSet presAssocID="{7B1E4A12-089D-4270-BBBC-F3F6F7E0C67A}" presName="rootComposite" presStyleCnt="0"/>
      <dgm:spPr/>
    </dgm:pt>
    <dgm:pt modelId="{1F431B39-2049-4D24-A38B-BC20449EADF6}" type="pres">
      <dgm:prSet presAssocID="{7B1E4A12-089D-4270-BBBC-F3F6F7E0C67A}" presName="rootText" presStyleLbl="node3" presStyleIdx="5" presStyleCnt="12" custScaleX="271693" custScaleY="130413" custLinFactNeighborX="-15862" custLinFactNeighborY="-6433">
        <dgm:presLayoutVars>
          <dgm:chPref val="3"/>
        </dgm:presLayoutVars>
      </dgm:prSet>
      <dgm:spPr/>
      <dgm:t>
        <a:bodyPr/>
        <a:lstStyle/>
        <a:p>
          <a:endParaRPr lang="en-US"/>
        </a:p>
      </dgm:t>
    </dgm:pt>
    <dgm:pt modelId="{5ECE8505-91EA-4A15-9357-DE0686B2A975}" type="pres">
      <dgm:prSet presAssocID="{7B1E4A12-089D-4270-BBBC-F3F6F7E0C67A}" presName="rootConnector" presStyleLbl="node3" presStyleIdx="5" presStyleCnt="12"/>
      <dgm:spPr/>
      <dgm:t>
        <a:bodyPr/>
        <a:lstStyle/>
        <a:p>
          <a:endParaRPr lang="en-US"/>
        </a:p>
      </dgm:t>
    </dgm:pt>
    <dgm:pt modelId="{46A0641E-11BF-4013-B6AF-B8172B43C268}" type="pres">
      <dgm:prSet presAssocID="{7B1E4A12-089D-4270-BBBC-F3F6F7E0C67A}" presName="hierChild4" presStyleCnt="0"/>
      <dgm:spPr/>
    </dgm:pt>
    <dgm:pt modelId="{CAAD66DB-F735-4F8D-A556-DEF911172F59}" type="pres">
      <dgm:prSet presAssocID="{7B1E4A12-089D-4270-BBBC-F3F6F7E0C67A}" presName="hierChild5" presStyleCnt="0"/>
      <dgm:spPr/>
    </dgm:pt>
    <dgm:pt modelId="{C10FCABB-FA3A-4D51-81F8-D658AA1E9564}" type="pres">
      <dgm:prSet presAssocID="{ADDF227E-F110-4072-AEE7-EF2A43A55C1B}" presName="Name37" presStyleLbl="parChTrans1D3" presStyleIdx="6" presStyleCnt="12"/>
      <dgm:spPr/>
      <dgm:t>
        <a:bodyPr/>
        <a:lstStyle/>
        <a:p>
          <a:endParaRPr lang="en-US"/>
        </a:p>
      </dgm:t>
    </dgm:pt>
    <dgm:pt modelId="{A385001B-4FA3-47C5-B5D8-2480C081E9B2}" type="pres">
      <dgm:prSet presAssocID="{F6A0A909-7ADB-461B-B44D-AF0D7DF8468B}" presName="hierRoot2" presStyleCnt="0">
        <dgm:presLayoutVars>
          <dgm:hierBranch val="init"/>
        </dgm:presLayoutVars>
      </dgm:prSet>
      <dgm:spPr/>
    </dgm:pt>
    <dgm:pt modelId="{3CDB61C0-CB7E-4CAC-B82E-883B1CE07E63}" type="pres">
      <dgm:prSet presAssocID="{F6A0A909-7ADB-461B-B44D-AF0D7DF8468B}" presName="rootComposite" presStyleCnt="0"/>
      <dgm:spPr/>
    </dgm:pt>
    <dgm:pt modelId="{E58F364B-6865-448D-BB7E-3123D65AF8C1}" type="pres">
      <dgm:prSet presAssocID="{F6A0A909-7ADB-461B-B44D-AF0D7DF8468B}" presName="rootText" presStyleLbl="node3" presStyleIdx="6" presStyleCnt="12" custScaleX="271693" custScaleY="130413" custLinFactNeighborX="-15862" custLinFactNeighborY="-29963">
        <dgm:presLayoutVars>
          <dgm:chPref val="3"/>
        </dgm:presLayoutVars>
      </dgm:prSet>
      <dgm:spPr/>
      <dgm:t>
        <a:bodyPr/>
        <a:lstStyle/>
        <a:p>
          <a:endParaRPr lang="en-US"/>
        </a:p>
      </dgm:t>
    </dgm:pt>
    <dgm:pt modelId="{A1757C13-02F6-4B1F-90B9-77CC316D2D07}" type="pres">
      <dgm:prSet presAssocID="{F6A0A909-7ADB-461B-B44D-AF0D7DF8468B}" presName="rootConnector" presStyleLbl="node3" presStyleIdx="6" presStyleCnt="12"/>
      <dgm:spPr/>
      <dgm:t>
        <a:bodyPr/>
        <a:lstStyle/>
        <a:p>
          <a:endParaRPr lang="en-US"/>
        </a:p>
      </dgm:t>
    </dgm:pt>
    <dgm:pt modelId="{88040413-E2EC-4A75-9B2B-49D8BCFF086A}" type="pres">
      <dgm:prSet presAssocID="{F6A0A909-7ADB-461B-B44D-AF0D7DF8468B}" presName="hierChild4" presStyleCnt="0"/>
      <dgm:spPr/>
    </dgm:pt>
    <dgm:pt modelId="{A7B70466-1919-43AA-A189-6C73F5ACD803}" type="pres">
      <dgm:prSet presAssocID="{F6A0A909-7ADB-461B-B44D-AF0D7DF8468B}" presName="hierChild5" presStyleCnt="0"/>
      <dgm:spPr/>
    </dgm:pt>
    <dgm:pt modelId="{DCCD3788-7614-45CE-BCAF-E1B337B63C5A}" type="pres">
      <dgm:prSet presAssocID="{D41C493E-0D5F-469B-A8B6-88CB2B441FC0}" presName="Name37" presStyleLbl="parChTrans1D3" presStyleIdx="7" presStyleCnt="12"/>
      <dgm:spPr/>
      <dgm:t>
        <a:bodyPr/>
        <a:lstStyle/>
        <a:p>
          <a:endParaRPr lang="en-US"/>
        </a:p>
      </dgm:t>
    </dgm:pt>
    <dgm:pt modelId="{EABE91A3-971A-46B3-8191-86496D438BA1}" type="pres">
      <dgm:prSet presAssocID="{3B9991BE-861C-42F2-BF41-5875CC2971D2}" presName="hierRoot2" presStyleCnt="0">
        <dgm:presLayoutVars>
          <dgm:hierBranch val="init"/>
        </dgm:presLayoutVars>
      </dgm:prSet>
      <dgm:spPr/>
    </dgm:pt>
    <dgm:pt modelId="{F700EC30-28C7-4402-914F-B569C5FEDBAB}" type="pres">
      <dgm:prSet presAssocID="{3B9991BE-861C-42F2-BF41-5875CC2971D2}" presName="rootComposite" presStyleCnt="0"/>
      <dgm:spPr/>
    </dgm:pt>
    <dgm:pt modelId="{0BFE5874-EE77-4267-90C1-D22F577FB999}" type="pres">
      <dgm:prSet presAssocID="{3B9991BE-861C-42F2-BF41-5875CC2971D2}" presName="rootText" presStyleLbl="node3" presStyleIdx="7" presStyleCnt="12" custScaleX="271693" custScaleY="130413" custLinFactNeighborX="-15862" custLinFactNeighborY="-55631">
        <dgm:presLayoutVars>
          <dgm:chPref val="3"/>
        </dgm:presLayoutVars>
      </dgm:prSet>
      <dgm:spPr/>
      <dgm:t>
        <a:bodyPr/>
        <a:lstStyle/>
        <a:p>
          <a:endParaRPr lang="en-US"/>
        </a:p>
      </dgm:t>
    </dgm:pt>
    <dgm:pt modelId="{062EEB69-776D-4E69-A705-7638CDC9FC7C}" type="pres">
      <dgm:prSet presAssocID="{3B9991BE-861C-42F2-BF41-5875CC2971D2}" presName="rootConnector" presStyleLbl="node3" presStyleIdx="7" presStyleCnt="12"/>
      <dgm:spPr/>
      <dgm:t>
        <a:bodyPr/>
        <a:lstStyle/>
        <a:p>
          <a:endParaRPr lang="en-US"/>
        </a:p>
      </dgm:t>
    </dgm:pt>
    <dgm:pt modelId="{A6DD6107-D668-4101-9D79-C55B731F941B}" type="pres">
      <dgm:prSet presAssocID="{3B9991BE-861C-42F2-BF41-5875CC2971D2}" presName="hierChild4" presStyleCnt="0"/>
      <dgm:spPr/>
    </dgm:pt>
    <dgm:pt modelId="{CD12202F-07D7-4B30-BEA7-24E99AF37FA1}" type="pres">
      <dgm:prSet presAssocID="{3B9991BE-861C-42F2-BF41-5875CC2971D2}" presName="hierChild5" presStyleCnt="0"/>
      <dgm:spPr/>
    </dgm:pt>
    <dgm:pt modelId="{98590120-BA0E-489D-B92B-1FED637D5AF3}" type="pres">
      <dgm:prSet presAssocID="{B584467B-C251-40C7-9106-B2C122F5960E}" presName="hierChild5" presStyleCnt="0"/>
      <dgm:spPr/>
    </dgm:pt>
    <dgm:pt modelId="{717C8F43-2858-447F-A35E-BC5D722F285B}" type="pres">
      <dgm:prSet presAssocID="{7770BEC0-2600-48D0-B339-9DF73E5245E7}" presName="Name37" presStyleLbl="parChTrans1D2" presStyleIdx="2" presStyleCnt="4"/>
      <dgm:spPr/>
      <dgm:t>
        <a:bodyPr/>
        <a:lstStyle/>
        <a:p>
          <a:endParaRPr lang="en-US"/>
        </a:p>
      </dgm:t>
    </dgm:pt>
    <dgm:pt modelId="{B9548CDE-BF5A-4775-91E8-947339E73071}" type="pres">
      <dgm:prSet presAssocID="{2CABB157-A8BB-4A97-8759-A3A2E5DA37FC}" presName="hierRoot2" presStyleCnt="0">
        <dgm:presLayoutVars>
          <dgm:hierBranch val="init"/>
        </dgm:presLayoutVars>
      </dgm:prSet>
      <dgm:spPr/>
    </dgm:pt>
    <dgm:pt modelId="{44E240A5-059A-412B-84D1-98BDBCA731DA}" type="pres">
      <dgm:prSet presAssocID="{2CABB157-A8BB-4A97-8759-A3A2E5DA37FC}" presName="rootComposite" presStyleCnt="0"/>
      <dgm:spPr/>
    </dgm:pt>
    <dgm:pt modelId="{B21CDDC5-7697-4A73-BE1F-D4D5C64358B7}" type="pres">
      <dgm:prSet presAssocID="{2CABB157-A8BB-4A97-8759-A3A2E5DA37FC}" presName="rootText" presStyleLbl="node2" presStyleIdx="2" presStyleCnt="4" custScaleX="318725" custScaleY="149376" custLinFactNeighborX="5186">
        <dgm:presLayoutVars>
          <dgm:chPref val="3"/>
        </dgm:presLayoutVars>
      </dgm:prSet>
      <dgm:spPr/>
      <dgm:t>
        <a:bodyPr/>
        <a:lstStyle/>
        <a:p>
          <a:endParaRPr lang="en-US"/>
        </a:p>
      </dgm:t>
    </dgm:pt>
    <dgm:pt modelId="{F156807F-E64F-4A1C-8A3A-F9FE5C9F502F}" type="pres">
      <dgm:prSet presAssocID="{2CABB157-A8BB-4A97-8759-A3A2E5DA37FC}" presName="rootConnector" presStyleLbl="node2" presStyleIdx="2" presStyleCnt="4"/>
      <dgm:spPr/>
      <dgm:t>
        <a:bodyPr/>
        <a:lstStyle/>
        <a:p>
          <a:endParaRPr lang="en-US"/>
        </a:p>
      </dgm:t>
    </dgm:pt>
    <dgm:pt modelId="{95999F52-7DA2-47EA-BBF0-9A16BC2F3D7A}" type="pres">
      <dgm:prSet presAssocID="{2CABB157-A8BB-4A97-8759-A3A2E5DA37FC}" presName="hierChild4" presStyleCnt="0"/>
      <dgm:spPr/>
    </dgm:pt>
    <dgm:pt modelId="{BE76FB69-12C2-4EA0-860C-07A609C89EA0}" type="pres">
      <dgm:prSet presAssocID="{538592C2-C758-4441-A537-389A1BB76117}" presName="Name37" presStyleLbl="parChTrans1D3" presStyleIdx="8" presStyleCnt="12"/>
      <dgm:spPr/>
      <dgm:t>
        <a:bodyPr/>
        <a:lstStyle/>
        <a:p>
          <a:endParaRPr lang="en-US"/>
        </a:p>
      </dgm:t>
    </dgm:pt>
    <dgm:pt modelId="{B0E90761-F10D-4F99-8106-C7B78309ECC0}" type="pres">
      <dgm:prSet presAssocID="{4D6C2CE2-6B5B-4548-B012-5A82538B11F2}" presName="hierRoot2" presStyleCnt="0">
        <dgm:presLayoutVars>
          <dgm:hierBranch val="init"/>
        </dgm:presLayoutVars>
      </dgm:prSet>
      <dgm:spPr/>
    </dgm:pt>
    <dgm:pt modelId="{F66F1208-DCC4-4143-9EA1-BFBC97329874}" type="pres">
      <dgm:prSet presAssocID="{4D6C2CE2-6B5B-4548-B012-5A82538B11F2}" presName="rootComposite" presStyleCnt="0"/>
      <dgm:spPr/>
    </dgm:pt>
    <dgm:pt modelId="{17C252EA-9190-4E92-92B4-6B8FBCB7A01E}" type="pres">
      <dgm:prSet presAssocID="{4D6C2CE2-6B5B-4548-B012-5A82538B11F2}" presName="rootText" presStyleLbl="node3" presStyleIdx="8" presStyleCnt="12" custScaleX="271693" custScaleY="130413" custLinFactNeighborX="5186" custLinFactNeighborY="-7217">
        <dgm:presLayoutVars>
          <dgm:chPref val="3"/>
        </dgm:presLayoutVars>
      </dgm:prSet>
      <dgm:spPr/>
      <dgm:t>
        <a:bodyPr/>
        <a:lstStyle/>
        <a:p>
          <a:endParaRPr lang="en-US"/>
        </a:p>
      </dgm:t>
    </dgm:pt>
    <dgm:pt modelId="{9F67C8FC-1604-48DF-B3CA-0A03992D4B58}" type="pres">
      <dgm:prSet presAssocID="{4D6C2CE2-6B5B-4548-B012-5A82538B11F2}" presName="rootConnector" presStyleLbl="node3" presStyleIdx="8" presStyleCnt="12"/>
      <dgm:spPr/>
      <dgm:t>
        <a:bodyPr/>
        <a:lstStyle/>
        <a:p>
          <a:endParaRPr lang="en-US"/>
        </a:p>
      </dgm:t>
    </dgm:pt>
    <dgm:pt modelId="{F5E3A3AF-A145-451D-A9AB-B18E97750B23}" type="pres">
      <dgm:prSet presAssocID="{4D6C2CE2-6B5B-4548-B012-5A82538B11F2}" presName="hierChild4" presStyleCnt="0"/>
      <dgm:spPr/>
    </dgm:pt>
    <dgm:pt modelId="{EBC631AA-ABBA-4FE8-AF01-F9ADE5519792}" type="pres">
      <dgm:prSet presAssocID="{4D6C2CE2-6B5B-4548-B012-5A82538B11F2}" presName="hierChild5" presStyleCnt="0"/>
      <dgm:spPr/>
    </dgm:pt>
    <dgm:pt modelId="{D965C26C-F613-40AF-93FA-4EC3601E7467}" type="pres">
      <dgm:prSet presAssocID="{D837F25B-D2FC-44A5-B5E6-156E9B7FB461}" presName="Name37" presStyleLbl="parChTrans1D3" presStyleIdx="9" presStyleCnt="12"/>
      <dgm:spPr/>
      <dgm:t>
        <a:bodyPr/>
        <a:lstStyle/>
        <a:p>
          <a:endParaRPr lang="en-US"/>
        </a:p>
      </dgm:t>
    </dgm:pt>
    <dgm:pt modelId="{DFAB8B2A-BB20-46C3-9710-7EC29C8D7C7D}" type="pres">
      <dgm:prSet presAssocID="{9D6ACCA6-4CCC-49D9-A792-A76F077FF398}" presName="hierRoot2" presStyleCnt="0">
        <dgm:presLayoutVars>
          <dgm:hierBranch val="init"/>
        </dgm:presLayoutVars>
      </dgm:prSet>
      <dgm:spPr/>
    </dgm:pt>
    <dgm:pt modelId="{5FFABA74-0926-4C61-BF9C-350684F1A3D2}" type="pres">
      <dgm:prSet presAssocID="{9D6ACCA6-4CCC-49D9-A792-A76F077FF398}" presName="rootComposite" presStyleCnt="0"/>
      <dgm:spPr/>
    </dgm:pt>
    <dgm:pt modelId="{39A55BCB-F5F1-4296-ADF1-43376E69461A}" type="pres">
      <dgm:prSet presAssocID="{9D6ACCA6-4CCC-49D9-A792-A76F077FF398}" presName="rootText" presStyleLbl="node3" presStyleIdx="9" presStyleCnt="12" custScaleX="271693" custScaleY="130413" custLinFactNeighborX="5186" custLinFactNeighborY="-30648">
        <dgm:presLayoutVars>
          <dgm:chPref val="3"/>
        </dgm:presLayoutVars>
      </dgm:prSet>
      <dgm:spPr/>
      <dgm:t>
        <a:bodyPr/>
        <a:lstStyle/>
        <a:p>
          <a:endParaRPr lang="en-US"/>
        </a:p>
      </dgm:t>
    </dgm:pt>
    <dgm:pt modelId="{822AC75D-8CC0-4C53-A7DD-1034264D31CE}" type="pres">
      <dgm:prSet presAssocID="{9D6ACCA6-4CCC-49D9-A792-A76F077FF398}" presName="rootConnector" presStyleLbl="node3" presStyleIdx="9" presStyleCnt="12"/>
      <dgm:spPr/>
      <dgm:t>
        <a:bodyPr/>
        <a:lstStyle/>
        <a:p>
          <a:endParaRPr lang="en-US"/>
        </a:p>
      </dgm:t>
    </dgm:pt>
    <dgm:pt modelId="{0BBE249A-85DB-4FCD-9580-440880EE9545}" type="pres">
      <dgm:prSet presAssocID="{9D6ACCA6-4CCC-49D9-A792-A76F077FF398}" presName="hierChild4" presStyleCnt="0"/>
      <dgm:spPr/>
    </dgm:pt>
    <dgm:pt modelId="{DEB409AC-FAEA-4C02-9B29-E6487262D1C5}" type="pres">
      <dgm:prSet presAssocID="{9D6ACCA6-4CCC-49D9-A792-A76F077FF398}" presName="hierChild5" presStyleCnt="0"/>
      <dgm:spPr/>
    </dgm:pt>
    <dgm:pt modelId="{1AB60AB3-7B3D-4403-B65E-B8BD2CDF260E}" type="pres">
      <dgm:prSet presAssocID="{29219924-D96E-4FD6-97D5-10ABED4A6EDA}" presName="Name37" presStyleLbl="parChTrans1D3" presStyleIdx="10" presStyleCnt="12"/>
      <dgm:spPr/>
      <dgm:t>
        <a:bodyPr/>
        <a:lstStyle/>
        <a:p>
          <a:endParaRPr lang="en-US"/>
        </a:p>
      </dgm:t>
    </dgm:pt>
    <dgm:pt modelId="{28A0B43B-2933-4E77-9D47-08B8C337AC16}" type="pres">
      <dgm:prSet presAssocID="{7B59AA3F-3D54-4F6F-A4FA-3A34E6C32C2F}" presName="hierRoot2" presStyleCnt="0">
        <dgm:presLayoutVars>
          <dgm:hierBranch val="init"/>
        </dgm:presLayoutVars>
      </dgm:prSet>
      <dgm:spPr/>
    </dgm:pt>
    <dgm:pt modelId="{635A72CA-1AD0-4DA3-9D2A-A5D9B44286CC}" type="pres">
      <dgm:prSet presAssocID="{7B59AA3F-3D54-4F6F-A4FA-3A34E6C32C2F}" presName="rootComposite" presStyleCnt="0"/>
      <dgm:spPr/>
    </dgm:pt>
    <dgm:pt modelId="{204A21F1-642A-43CE-9190-EAF31F232F69}" type="pres">
      <dgm:prSet presAssocID="{7B59AA3F-3D54-4F6F-A4FA-3A34E6C32C2F}" presName="rootText" presStyleLbl="node3" presStyleIdx="10" presStyleCnt="12" custScaleX="271693" custScaleY="130413" custLinFactNeighborX="5186" custLinFactNeighborY="-55494">
        <dgm:presLayoutVars>
          <dgm:chPref val="3"/>
        </dgm:presLayoutVars>
      </dgm:prSet>
      <dgm:spPr/>
      <dgm:t>
        <a:bodyPr/>
        <a:lstStyle/>
        <a:p>
          <a:endParaRPr lang="en-US"/>
        </a:p>
      </dgm:t>
    </dgm:pt>
    <dgm:pt modelId="{7861A009-BEB0-4B40-A6C9-CF312641CBB7}" type="pres">
      <dgm:prSet presAssocID="{7B59AA3F-3D54-4F6F-A4FA-3A34E6C32C2F}" presName="rootConnector" presStyleLbl="node3" presStyleIdx="10" presStyleCnt="12"/>
      <dgm:spPr/>
      <dgm:t>
        <a:bodyPr/>
        <a:lstStyle/>
        <a:p>
          <a:endParaRPr lang="en-US"/>
        </a:p>
      </dgm:t>
    </dgm:pt>
    <dgm:pt modelId="{5B4782C0-3C2F-450A-AEED-C81039DEBDCE}" type="pres">
      <dgm:prSet presAssocID="{7B59AA3F-3D54-4F6F-A4FA-3A34E6C32C2F}" presName="hierChild4" presStyleCnt="0"/>
      <dgm:spPr/>
    </dgm:pt>
    <dgm:pt modelId="{2C478F61-B007-4EB4-9F2B-043BB24AF81F}" type="pres">
      <dgm:prSet presAssocID="{7B59AA3F-3D54-4F6F-A4FA-3A34E6C32C2F}" presName="hierChild5" presStyleCnt="0"/>
      <dgm:spPr/>
    </dgm:pt>
    <dgm:pt modelId="{840F07F1-6E37-4635-A914-ACBFE13334D4}" type="pres">
      <dgm:prSet presAssocID="{2CABB157-A8BB-4A97-8759-A3A2E5DA37FC}" presName="hierChild5" presStyleCnt="0"/>
      <dgm:spPr/>
    </dgm:pt>
    <dgm:pt modelId="{91BCD907-67A5-426E-8CAF-F0DACDD76E72}" type="pres">
      <dgm:prSet presAssocID="{CA62D26A-A60D-4FDB-A997-848D8C73B076}" presName="Name37" presStyleLbl="parChTrans1D2" presStyleIdx="3" presStyleCnt="4"/>
      <dgm:spPr/>
      <dgm:t>
        <a:bodyPr/>
        <a:lstStyle/>
        <a:p>
          <a:endParaRPr lang="en-US"/>
        </a:p>
      </dgm:t>
    </dgm:pt>
    <dgm:pt modelId="{AC9144E9-EB6A-47BB-A532-AACEF530E443}" type="pres">
      <dgm:prSet presAssocID="{AF81583F-D69F-4F00-A0F0-FF1B9B4D9371}" presName="hierRoot2" presStyleCnt="0">
        <dgm:presLayoutVars>
          <dgm:hierBranch val="init"/>
        </dgm:presLayoutVars>
      </dgm:prSet>
      <dgm:spPr/>
    </dgm:pt>
    <dgm:pt modelId="{FDE73BAD-4867-4584-BA68-FD3217BB7022}" type="pres">
      <dgm:prSet presAssocID="{AF81583F-D69F-4F00-A0F0-FF1B9B4D9371}" presName="rootComposite" presStyleCnt="0"/>
      <dgm:spPr/>
    </dgm:pt>
    <dgm:pt modelId="{EE8BD08B-16E1-43AC-926A-EE0957DB361A}" type="pres">
      <dgm:prSet presAssocID="{AF81583F-D69F-4F00-A0F0-FF1B9B4D9371}" presName="rootText" presStyleLbl="node2" presStyleIdx="3" presStyleCnt="4" custScaleX="318725" custScaleY="149376" custLinFactNeighborX="23530">
        <dgm:presLayoutVars>
          <dgm:chPref val="3"/>
        </dgm:presLayoutVars>
      </dgm:prSet>
      <dgm:spPr/>
      <dgm:t>
        <a:bodyPr/>
        <a:lstStyle/>
        <a:p>
          <a:endParaRPr lang="en-US"/>
        </a:p>
      </dgm:t>
    </dgm:pt>
    <dgm:pt modelId="{262B0646-6942-4960-80BB-E86B03317F02}" type="pres">
      <dgm:prSet presAssocID="{AF81583F-D69F-4F00-A0F0-FF1B9B4D9371}" presName="rootConnector" presStyleLbl="node2" presStyleIdx="3" presStyleCnt="4"/>
      <dgm:spPr/>
      <dgm:t>
        <a:bodyPr/>
        <a:lstStyle/>
        <a:p>
          <a:endParaRPr lang="en-US"/>
        </a:p>
      </dgm:t>
    </dgm:pt>
    <dgm:pt modelId="{5E649EF6-346D-4463-B25F-867D8668D961}" type="pres">
      <dgm:prSet presAssocID="{AF81583F-D69F-4F00-A0F0-FF1B9B4D9371}" presName="hierChild4" presStyleCnt="0"/>
      <dgm:spPr/>
    </dgm:pt>
    <dgm:pt modelId="{035ED866-1B32-468F-8712-832AF8AE276B}" type="pres">
      <dgm:prSet presAssocID="{37AD662D-100E-4006-AC4B-442E997D0754}" presName="Name37" presStyleLbl="parChTrans1D3" presStyleIdx="11" presStyleCnt="12"/>
      <dgm:spPr/>
      <dgm:t>
        <a:bodyPr/>
        <a:lstStyle/>
        <a:p>
          <a:endParaRPr lang="en-US"/>
        </a:p>
      </dgm:t>
    </dgm:pt>
    <dgm:pt modelId="{0ED21F98-FEDB-4C85-B34E-BA0AD8BE0AEC}" type="pres">
      <dgm:prSet presAssocID="{444F1F55-DEE8-41FF-B346-E0C0C07E14B3}" presName="hierRoot2" presStyleCnt="0">
        <dgm:presLayoutVars>
          <dgm:hierBranch val="init"/>
        </dgm:presLayoutVars>
      </dgm:prSet>
      <dgm:spPr/>
    </dgm:pt>
    <dgm:pt modelId="{3AA7FC7C-A534-4B40-92D2-6ED6608217BD}" type="pres">
      <dgm:prSet presAssocID="{444F1F55-DEE8-41FF-B346-E0C0C07E14B3}" presName="rootComposite" presStyleCnt="0"/>
      <dgm:spPr/>
    </dgm:pt>
    <dgm:pt modelId="{A327FFEB-E03E-4F34-86FD-E0B67283A394}" type="pres">
      <dgm:prSet presAssocID="{444F1F55-DEE8-41FF-B346-E0C0C07E14B3}" presName="rootText" presStyleLbl="node3" presStyleIdx="11" presStyleCnt="12" custScaleX="271693" custScaleY="130413" custLinFactNeighborX="22322" custLinFactNeighborY="-6891">
        <dgm:presLayoutVars>
          <dgm:chPref val="3"/>
        </dgm:presLayoutVars>
      </dgm:prSet>
      <dgm:spPr/>
      <dgm:t>
        <a:bodyPr/>
        <a:lstStyle/>
        <a:p>
          <a:endParaRPr lang="en-US"/>
        </a:p>
      </dgm:t>
    </dgm:pt>
    <dgm:pt modelId="{68FEC4A6-6EF1-40D9-9FE5-7603E5A40387}" type="pres">
      <dgm:prSet presAssocID="{444F1F55-DEE8-41FF-B346-E0C0C07E14B3}" presName="rootConnector" presStyleLbl="node3" presStyleIdx="11" presStyleCnt="12"/>
      <dgm:spPr/>
      <dgm:t>
        <a:bodyPr/>
        <a:lstStyle/>
        <a:p>
          <a:endParaRPr lang="en-US"/>
        </a:p>
      </dgm:t>
    </dgm:pt>
    <dgm:pt modelId="{4F72B94F-F087-45BB-BC3F-72FCB1808673}" type="pres">
      <dgm:prSet presAssocID="{444F1F55-DEE8-41FF-B346-E0C0C07E14B3}" presName="hierChild4" presStyleCnt="0"/>
      <dgm:spPr/>
    </dgm:pt>
    <dgm:pt modelId="{4D8C6230-673A-413D-BDAA-FC9F71F52F2D}" type="pres">
      <dgm:prSet presAssocID="{444F1F55-DEE8-41FF-B346-E0C0C07E14B3}" presName="hierChild5" presStyleCnt="0"/>
      <dgm:spPr/>
    </dgm:pt>
    <dgm:pt modelId="{DE6C575C-06E5-4CA9-B171-0345A7F0CDE1}" type="pres">
      <dgm:prSet presAssocID="{AF81583F-D69F-4F00-A0F0-FF1B9B4D9371}" presName="hierChild5" presStyleCnt="0"/>
      <dgm:spPr/>
    </dgm:pt>
    <dgm:pt modelId="{BF44B06A-F5B9-409C-BFDD-579A868562C4}" type="pres">
      <dgm:prSet presAssocID="{0B819975-F9AB-4DF6-8190-BF362432FC84}" presName="hierChild3" presStyleCnt="0"/>
      <dgm:spPr/>
    </dgm:pt>
  </dgm:ptLst>
  <dgm:cxnLst>
    <dgm:cxn modelId="{74D87609-E97F-4DF5-9A03-4C96243DF1B7}" type="presOf" srcId="{8BFF2FF6-1070-4BC8-8515-F7A688EFE8AF}" destId="{2F88081A-B151-4FBC-AD9E-AA72097D3E6E}" srcOrd="1" destOrd="0" presId="urn:microsoft.com/office/officeart/2005/8/layout/orgChart1"/>
    <dgm:cxn modelId="{793A2163-3A96-41CD-BEE5-05052ACA87B9}" srcId="{042E30DF-57DC-4B20-8FEA-CA9C58B48CE5}" destId="{FA568B7D-6089-4121-ADF7-FD55DC65E82D}" srcOrd="1" destOrd="0" parTransId="{6855ACED-585B-4D1F-84AB-8BB16A060890}" sibTransId="{C4405769-C655-455D-8577-433D1DDB5362}"/>
    <dgm:cxn modelId="{292F5752-A94B-4D5F-8582-F20EAEDE7C11}" type="presOf" srcId="{FA568B7D-6089-4121-ADF7-FD55DC65E82D}" destId="{82A9A28D-95EA-405D-A4D7-31402B9D189C}" srcOrd="1" destOrd="0" presId="urn:microsoft.com/office/officeart/2005/8/layout/orgChart1"/>
    <dgm:cxn modelId="{65F21687-9D94-4D49-BAB0-39A7D4564062}" type="presOf" srcId="{0B819975-F9AB-4DF6-8190-BF362432FC84}" destId="{3FAF3B85-03D0-4F85-BFB9-1C1F0DD8B61A}" srcOrd="0" destOrd="0" presId="urn:microsoft.com/office/officeart/2005/8/layout/orgChart1"/>
    <dgm:cxn modelId="{63E9440F-E62A-494A-B8D9-BC45562A8531}" type="presOf" srcId="{4D6C2CE2-6B5B-4548-B012-5A82538B11F2}" destId="{17C252EA-9190-4E92-92B4-6B8FBCB7A01E}" srcOrd="0" destOrd="0" presId="urn:microsoft.com/office/officeart/2005/8/layout/orgChart1"/>
    <dgm:cxn modelId="{2FDC0771-27A4-4568-BD74-AC9D08A99667}" type="presOf" srcId="{444F1F55-DEE8-41FF-B346-E0C0C07E14B3}" destId="{A327FFEB-E03E-4F34-86FD-E0B67283A394}" srcOrd="0" destOrd="0" presId="urn:microsoft.com/office/officeart/2005/8/layout/orgChart1"/>
    <dgm:cxn modelId="{DE9D05B9-42E7-4CD8-AF64-86BAF806CB3C}" type="presOf" srcId="{37979A36-B316-40FB-93D3-19D79427ECE1}" destId="{0475EDBD-37BC-4C97-AC1A-73A1A7DF81A9}" srcOrd="0" destOrd="0" presId="urn:microsoft.com/office/officeart/2005/8/layout/orgChart1"/>
    <dgm:cxn modelId="{35F3FCF1-2B1B-4777-8DD8-CE38D6C8D796}" type="presOf" srcId="{9D6ACCA6-4CCC-49D9-A792-A76F077FF398}" destId="{822AC75D-8CC0-4C53-A7DD-1034264D31CE}" srcOrd="1" destOrd="0" presId="urn:microsoft.com/office/officeart/2005/8/layout/orgChart1"/>
    <dgm:cxn modelId="{FF462950-4D76-42DA-A314-DA6AC46A2B03}" type="presOf" srcId="{ADDF227E-F110-4072-AEE7-EF2A43A55C1B}" destId="{C10FCABB-FA3A-4D51-81F8-D658AA1E9564}" srcOrd="0" destOrd="0" presId="urn:microsoft.com/office/officeart/2005/8/layout/orgChart1"/>
    <dgm:cxn modelId="{85C9A864-2368-4372-B987-EED2BF7C2807}" type="presOf" srcId="{3B9991BE-861C-42F2-BF41-5875CC2971D2}" destId="{062EEB69-776D-4E69-A705-7638CDC9FC7C}" srcOrd="1" destOrd="0" presId="urn:microsoft.com/office/officeart/2005/8/layout/orgChart1"/>
    <dgm:cxn modelId="{C863DF2F-DB9E-4165-870B-FA153ECA0D03}" type="presOf" srcId="{B584467B-C251-40C7-9106-B2C122F5960E}" destId="{1FBD64F8-BCBE-4541-A274-507ABC9879B9}" srcOrd="0" destOrd="0" presId="urn:microsoft.com/office/officeart/2005/8/layout/orgChart1"/>
    <dgm:cxn modelId="{793D1BBA-BDFE-4D5D-9F35-C8D0748307E7}" type="presOf" srcId="{7AE9B56F-C302-49FF-92E7-BDD080E6D400}" destId="{225E81CA-95D5-4B43-85AF-23AE1FBF7FF9}" srcOrd="1" destOrd="0" presId="urn:microsoft.com/office/officeart/2005/8/layout/orgChart1"/>
    <dgm:cxn modelId="{BD384D6F-310A-432D-9EB1-E30ED8609D61}" srcId="{B584467B-C251-40C7-9106-B2C122F5960E}" destId="{7B1E4A12-089D-4270-BBBC-F3F6F7E0C67A}" srcOrd="0" destOrd="0" parTransId="{5936494C-B2A2-4D68-8D40-30806461C97B}" sibTransId="{07850A27-8C29-4226-BDCC-20BB6D728392}"/>
    <dgm:cxn modelId="{DA7A24C1-8060-449B-B5F9-9A568F5B2B5D}" type="presOf" srcId="{7770BEC0-2600-48D0-B339-9DF73E5245E7}" destId="{717C8F43-2858-447F-A35E-BC5D722F285B}" srcOrd="0" destOrd="0" presId="urn:microsoft.com/office/officeart/2005/8/layout/orgChart1"/>
    <dgm:cxn modelId="{AB679EAE-4854-4239-BD97-CCC6F8A1BEC2}" type="presOf" srcId="{5B7D7147-464B-4058-A258-030FA4AF4921}" destId="{AEA5F029-900C-49B1-8DFD-60C1ECF20414}" srcOrd="0" destOrd="0" presId="urn:microsoft.com/office/officeart/2005/8/layout/orgChart1"/>
    <dgm:cxn modelId="{2ED0D952-E6FA-42CB-B96D-BD61242053A6}" type="presOf" srcId="{311B8DE8-4DEE-45D0-A9D9-0D052A913439}" destId="{AB2421E0-9560-48C8-A22B-9EE5F252A341}" srcOrd="0" destOrd="0" presId="urn:microsoft.com/office/officeart/2005/8/layout/orgChart1"/>
    <dgm:cxn modelId="{DC28796B-FD17-4930-9F12-BD7502D5E4EC}" type="presOf" srcId="{F6A0A909-7ADB-461B-B44D-AF0D7DF8468B}" destId="{E58F364B-6865-448D-BB7E-3123D65AF8C1}" srcOrd="0" destOrd="0" presId="urn:microsoft.com/office/officeart/2005/8/layout/orgChart1"/>
    <dgm:cxn modelId="{7977E31C-F239-4D27-B375-34869F9F1861}" type="presOf" srcId="{F6A0A909-7ADB-461B-B44D-AF0D7DF8468B}" destId="{A1757C13-02F6-4B1F-90B9-77CC316D2D07}" srcOrd="1" destOrd="0" presId="urn:microsoft.com/office/officeart/2005/8/layout/orgChart1"/>
    <dgm:cxn modelId="{EE911BCD-CA80-4127-BF0A-404DACAD49E2}" type="presOf" srcId="{7B59AA3F-3D54-4F6F-A4FA-3A34E6C32C2F}" destId="{204A21F1-642A-43CE-9190-EAF31F232F69}" srcOrd="0" destOrd="0" presId="urn:microsoft.com/office/officeart/2005/8/layout/orgChart1"/>
    <dgm:cxn modelId="{FF78814C-4155-41A3-968D-CDFC3CDF3E08}" type="presOf" srcId="{7B59AA3F-3D54-4F6F-A4FA-3A34E6C32C2F}" destId="{7861A009-BEB0-4B40-A6C9-CF312641CBB7}" srcOrd="1" destOrd="0" presId="urn:microsoft.com/office/officeart/2005/8/layout/orgChart1"/>
    <dgm:cxn modelId="{451064C2-0799-45D8-BA00-E0428762914C}" type="presOf" srcId="{4D6C2CE2-6B5B-4548-B012-5A82538B11F2}" destId="{9F67C8FC-1604-48DF-B3CA-0A03992D4B58}" srcOrd="1" destOrd="0" presId="urn:microsoft.com/office/officeart/2005/8/layout/orgChart1"/>
    <dgm:cxn modelId="{E740AF95-61BA-49BD-A3ED-26D1666716A2}" type="presOf" srcId="{D837F25B-D2FC-44A5-B5E6-156E9B7FB461}" destId="{D965C26C-F613-40AF-93FA-4EC3601E7467}" srcOrd="0" destOrd="0" presId="urn:microsoft.com/office/officeart/2005/8/layout/orgChart1"/>
    <dgm:cxn modelId="{C817E135-0DCB-4261-B723-F155B6B0DECA}" srcId="{042E30DF-57DC-4B20-8FEA-CA9C58B48CE5}" destId="{7AE9B56F-C302-49FF-92E7-BDD080E6D400}" srcOrd="2" destOrd="0" parTransId="{3AE86418-6A9A-45C7-90D4-767A7198F605}" sibTransId="{00FE614A-97BC-44AA-9921-520CCA3486AC}"/>
    <dgm:cxn modelId="{B0C39DEB-0001-4AA4-B737-6E3A0B5AC31B}" type="presOf" srcId="{6855ACED-585B-4D1F-84AB-8BB16A060890}" destId="{BF859103-743C-4FA5-99A2-15F28E8F36C7}" srcOrd="0" destOrd="0" presId="urn:microsoft.com/office/officeart/2005/8/layout/orgChart1"/>
    <dgm:cxn modelId="{655BF8CC-E669-4066-8D0D-CE3550AC8295}" srcId="{B584467B-C251-40C7-9106-B2C122F5960E}" destId="{F6A0A909-7ADB-461B-B44D-AF0D7DF8468B}" srcOrd="1" destOrd="0" parTransId="{ADDF227E-F110-4072-AEE7-EF2A43A55C1B}" sibTransId="{3AA51441-1BBB-4ECB-B272-08DB3A064602}"/>
    <dgm:cxn modelId="{B1D5D9FE-2F54-414C-8277-C97ABCA865BE}" srcId="{0B819975-F9AB-4DF6-8190-BF362432FC84}" destId="{2CABB157-A8BB-4A97-8759-A3A2E5DA37FC}" srcOrd="2" destOrd="0" parTransId="{7770BEC0-2600-48D0-B339-9DF73E5245E7}" sibTransId="{53ABFF1C-F726-4C16-84B3-890ABB6E3DFA}"/>
    <dgm:cxn modelId="{2C0C9967-0DCA-45C0-AD6A-0EED4E8FEB38}" type="presOf" srcId="{9D6ACCA6-4CCC-49D9-A792-A76F077FF398}" destId="{39A55BCB-F5F1-4296-ADF1-43376E69461A}" srcOrd="0" destOrd="0" presId="urn:microsoft.com/office/officeart/2005/8/layout/orgChart1"/>
    <dgm:cxn modelId="{A1F195D8-57C8-4166-B631-6F6512DA835A}" type="presOf" srcId="{5936494C-B2A2-4D68-8D40-30806461C97B}" destId="{49A5348B-07A2-4A6B-BC3A-EC66D899E5C7}" srcOrd="0" destOrd="0" presId="urn:microsoft.com/office/officeart/2005/8/layout/orgChart1"/>
    <dgm:cxn modelId="{311172FE-ED49-4B87-8B64-E1D7F6B0DAF3}" srcId="{042E30DF-57DC-4B20-8FEA-CA9C58B48CE5}" destId="{8BFF2FF6-1070-4BC8-8515-F7A688EFE8AF}" srcOrd="4" destOrd="0" parTransId="{2F725EC3-D5C8-43F9-AF8B-19658053D6C7}" sibTransId="{9329E7B3-A61F-4EAB-9257-3776BA3257D4}"/>
    <dgm:cxn modelId="{873DE5FF-F310-4B13-91F2-A66964C0C275}" type="presOf" srcId="{AF81583F-D69F-4F00-A0F0-FF1B9B4D9371}" destId="{262B0646-6942-4960-80BB-E86B03317F02}" srcOrd="1" destOrd="0" presId="urn:microsoft.com/office/officeart/2005/8/layout/orgChart1"/>
    <dgm:cxn modelId="{8CE3DDD1-5FCE-4D7A-B65D-DC571598DB55}" type="presOf" srcId="{2CABB157-A8BB-4A97-8759-A3A2E5DA37FC}" destId="{B21CDDC5-7697-4A73-BE1F-D4D5C64358B7}" srcOrd="0" destOrd="0" presId="urn:microsoft.com/office/officeart/2005/8/layout/orgChart1"/>
    <dgm:cxn modelId="{5F4B9D7B-FEB1-4B68-8758-079F304F75AF}" type="presOf" srcId="{042E30DF-57DC-4B20-8FEA-CA9C58B48CE5}" destId="{06EDC3DF-6A91-4AF5-9B14-C565AA1DC9EF}" srcOrd="0" destOrd="0" presId="urn:microsoft.com/office/officeart/2005/8/layout/orgChart1"/>
    <dgm:cxn modelId="{F71BAAC1-1343-4A1E-8E80-1EA9CB1F40A4}" type="presOf" srcId="{0B819975-F9AB-4DF6-8190-BF362432FC84}" destId="{969B9693-8F38-44B0-8CE1-4AEEFBE068EB}" srcOrd="1" destOrd="0" presId="urn:microsoft.com/office/officeart/2005/8/layout/orgChart1"/>
    <dgm:cxn modelId="{3EE76438-BDEB-4572-B272-46825D589161}" srcId="{B584467B-C251-40C7-9106-B2C122F5960E}" destId="{3B9991BE-861C-42F2-BF41-5875CC2971D2}" srcOrd="2" destOrd="0" parTransId="{D41C493E-0D5F-469B-A8B6-88CB2B441FC0}" sibTransId="{9478BB74-4360-480C-BEE6-2020EB4BBF8A}"/>
    <dgm:cxn modelId="{1BA97164-86D1-448B-8EB7-11975046ACD3}" type="presOf" srcId="{69553A90-9F34-440D-A020-7B578CC7617C}" destId="{01B49DEF-F9A0-4EED-AEE3-C3B825EDEFBC}" srcOrd="1" destOrd="0" presId="urn:microsoft.com/office/officeart/2005/8/layout/orgChart1"/>
    <dgm:cxn modelId="{6F1F61D0-D5E1-4076-AB29-A71B01CA3166}" srcId="{8DC4761E-F848-4C9C-A99D-1E257F78F4A0}" destId="{0B819975-F9AB-4DF6-8190-BF362432FC84}" srcOrd="0" destOrd="0" parTransId="{96A3A494-7676-48E0-9E61-52FDAFCCAE97}" sibTransId="{6472C2F7-CEF8-48E9-BD0F-CD236C1A2359}"/>
    <dgm:cxn modelId="{BEA6A73C-5667-426F-B25C-E0BD220DF2ED}" type="presOf" srcId="{69553A90-9F34-440D-A020-7B578CC7617C}" destId="{4AF955E5-FD95-4754-8A9E-E8BCFE02B9ED}" srcOrd="0" destOrd="0" presId="urn:microsoft.com/office/officeart/2005/8/layout/orgChart1"/>
    <dgm:cxn modelId="{D86C38E1-2983-4C9A-8C3E-A3EAF294E70A}" type="presOf" srcId="{7B1E4A12-089D-4270-BBBC-F3F6F7E0C67A}" destId="{1F431B39-2049-4D24-A38B-BC20449EADF6}" srcOrd="0" destOrd="0" presId="urn:microsoft.com/office/officeart/2005/8/layout/orgChart1"/>
    <dgm:cxn modelId="{AFF1EDDC-C0E3-4E88-AEF4-3E7AA3788565}" type="presOf" srcId="{444F1F55-DEE8-41FF-B346-E0C0C07E14B3}" destId="{68FEC4A6-6EF1-40D9-9FE5-7603E5A40387}" srcOrd="1" destOrd="0" presId="urn:microsoft.com/office/officeart/2005/8/layout/orgChart1"/>
    <dgm:cxn modelId="{51AAB01A-BCE8-4141-99F4-E2DD4DA18314}" type="presOf" srcId="{042E30DF-57DC-4B20-8FEA-CA9C58B48CE5}" destId="{F6D75092-4BA7-40DB-A1E9-6BB8D7509003}" srcOrd="1" destOrd="0" presId="urn:microsoft.com/office/officeart/2005/8/layout/orgChart1"/>
    <dgm:cxn modelId="{CBBC55F4-1FBD-4B07-868D-4F1347259001}" srcId="{0B819975-F9AB-4DF6-8190-BF362432FC84}" destId="{AF81583F-D69F-4F00-A0F0-FF1B9B4D9371}" srcOrd="3" destOrd="0" parTransId="{CA62D26A-A60D-4FDB-A997-848D8C73B076}" sibTransId="{447EE177-C1B2-4458-9C1B-5E4D1E626585}"/>
    <dgm:cxn modelId="{F0B1245E-C34B-4AA4-94BB-5AF808DBC18B}" type="presOf" srcId="{2CABB157-A8BB-4A97-8759-A3A2E5DA37FC}" destId="{F156807F-E64F-4A1C-8A3A-F9FE5C9F502F}" srcOrd="1" destOrd="0" presId="urn:microsoft.com/office/officeart/2005/8/layout/orgChart1"/>
    <dgm:cxn modelId="{265D8DC8-AFB5-4750-9AA9-890F3A235D82}" type="presOf" srcId="{FA568B7D-6089-4121-ADF7-FD55DC65E82D}" destId="{505B5D95-6D3F-4AC3-BFCC-17EC9D584460}" srcOrd="0" destOrd="0" presId="urn:microsoft.com/office/officeart/2005/8/layout/orgChart1"/>
    <dgm:cxn modelId="{D4AD0F4D-DDD2-4085-BC6A-0E6934035D21}" srcId="{2CABB157-A8BB-4A97-8759-A3A2E5DA37FC}" destId="{4D6C2CE2-6B5B-4548-B012-5A82538B11F2}" srcOrd="0" destOrd="0" parTransId="{538592C2-C758-4441-A537-389A1BB76117}" sibTransId="{648D8B7D-26EF-44A4-B9E3-AEB4F706B751}"/>
    <dgm:cxn modelId="{6775F39B-E559-44E7-B2AB-2A5EAE1166A8}" type="presOf" srcId="{2F725EC3-D5C8-43F9-AF8B-19658053D6C7}" destId="{084809BE-8C13-46FE-8C90-76348C9FE1C1}" srcOrd="0" destOrd="0" presId="urn:microsoft.com/office/officeart/2005/8/layout/orgChart1"/>
    <dgm:cxn modelId="{E4C1FECF-728D-4D80-BAA8-4128EEB69964}" type="presOf" srcId="{37AD662D-100E-4006-AC4B-442E997D0754}" destId="{035ED866-1B32-468F-8712-832AF8AE276B}" srcOrd="0" destOrd="0" presId="urn:microsoft.com/office/officeart/2005/8/layout/orgChart1"/>
    <dgm:cxn modelId="{1429B840-71D7-4970-902E-9A8B17B7E196}" type="presOf" srcId="{8DC4761E-F848-4C9C-A99D-1E257F78F4A0}" destId="{C8CE4183-0E60-400D-B217-5CF8F21792F4}" srcOrd="0" destOrd="0" presId="urn:microsoft.com/office/officeart/2005/8/layout/orgChart1"/>
    <dgm:cxn modelId="{4A36598D-C713-4EBA-8C74-09CB77075F99}" type="presOf" srcId="{3AE86418-6A9A-45C7-90D4-767A7198F605}" destId="{2EB8AB68-69B7-4867-AACF-00904AA7C671}" srcOrd="0" destOrd="0" presId="urn:microsoft.com/office/officeart/2005/8/layout/orgChart1"/>
    <dgm:cxn modelId="{8F2F7B3C-42C8-45DE-9316-55B5C081001E}" srcId="{2CABB157-A8BB-4A97-8759-A3A2E5DA37FC}" destId="{9D6ACCA6-4CCC-49D9-A792-A76F077FF398}" srcOrd="1" destOrd="0" parTransId="{D837F25B-D2FC-44A5-B5E6-156E9B7FB461}" sibTransId="{8630E378-59CF-4A31-9B6C-DE6A52521FB3}"/>
    <dgm:cxn modelId="{C5B61CC4-D26C-4F0C-B807-1A27D02891A8}" srcId="{AF81583F-D69F-4F00-A0F0-FF1B9B4D9371}" destId="{444F1F55-DEE8-41FF-B346-E0C0C07E14B3}" srcOrd="0" destOrd="0" parTransId="{37AD662D-100E-4006-AC4B-442E997D0754}" sibTransId="{7B43D18B-1427-41A1-893A-605A74706180}"/>
    <dgm:cxn modelId="{930DBEB9-A70C-42F6-90AF-43F96BC3B63D}" type="presOf" srcId="{7B1E4A12-089D-4270-BBBC-F3F6F7E0C67A}" destId="{5ECE8505-91EA-4A15-9357-DE0686B2A975}" srcOrd="1" destOrd="0" presId="urn:microsoft.com/office/officeart/2005/8/layout/orgChart1"/>
    <dgm:cxn modelId="{16855C56-4DFB-418B-A82E-F9C6B9FE32C5}" type="presOf" srcId="{4EE12629-B338-4A7A-BF31-B7054E6C8CE4}" destId="{B78A97CB-5AF7-4F54-BAF4-DCCD571979A2}" srcOrd="0" destOrd="0" presId="urn:microsoft.com/office/officeart/2005/8/layout/orgChart1"/>
    <dgm:cxn modelId="{E2EDFD86-BB3F-4607-98EC-04FC8B7E306C}" type="presOf" srcId="{3B9991BE-861C-42F2-BF41-5875CC2971D2}" destId="{0BFE5874-EE77-4267-90C1-D22F577FB999}" srcOrd="0" destOrd="0" presId="urn:microsoft.com/office/officeart/2005/8/layout/orgChart1"/>
    <dgm:cxn modelId="{1A3926CF-A70F-438E-ADC0-BA50E725D13A}" type="presOf" srcId="{D41C493E-0D5F-469B-A8B6-88CB2B441FC0}" destId="{DCCD3788-7614-45CE-BCAF-E1B337B63C5A}" srcOrd="0" destOrd="0" presId="urn:microsoft.com/office/officeart/2005/8/layout/orgChart1"/>
    <dgm:cxn modelId="{36FBC5AB-7416-499F-B7EE-8748C1A2F728}" srcId="{042E30DF-57DC-4B20-8FEA-CA9C58B48CE5}" destId="{311B8DE8-4DEE-45D0-A9D9-0D052A913439}" srcOrd="3" destOrd="0" parTransId="{D726062D-7118-4C99-ABE1-EFAC5650BECB}" sibTransId="{3A6EAB8F-4CCC-4EF7-9C3F-742DB36A1BB3}"/>
    <dgm:cxn modelId="{9DB947E5-DA80-4BA6-9B7F-0E10F8D5B178}" type="presOf" srcId="{8BFF2FF6-1070-4BC8-8515-F7A688EFE8AF}" destId="{98BACE56-98A9-46C4-8F24-D38159B1DE45}" srcOrd="0" destOrd="0" presId="urn:microsoft.com/office/officeart/2005/8/layout/orgChart1"/>
    <dgm:cxn modelId="{E98F5728-471C-422A-B27E-2D75669A76F4}" type="presOf" srcId="{538592C2-C758-4441-A537-389A1BB76117}" destId="{BE76FB69-12C2-4EA0-860C-07A609C89EA0}" srcOrd="0" destOrd="0" presId="urn:microsoft.com/office/officeart/2005/8/layout/orgChart1"/>
    <dgm:cxn modelId="{F005C4C8-4FCC-4F01-ADA6-24AB95084A43}" srcId="{042E30DF-57DC-4B20-8FEA-CA9C58B48CE5}" destId="{69553A90-9F34-440D-A020-7B578CC7617C}" srcOrd="0" destOrd="0" parTransId="{5B7D7147-464B-4058-A258-030FA4AF4921}" sibTransId="{698511C6-7CAC-4DAD-9C68-95BCD240A556}"/>
    <dgm:cxn modelId="{E2C2F4D9-4520-4CE6-ADB6-DD3D233B04A9}" srcId="{0B819975-F9AB-4DF6-8190-BF362432FC84}" destId="{042E30DF-57DC-4B20-8FEA-CA9C58B48CE5}" srcOrd="0" destOrd="0" parTransId="{37979A36-B316-40FB-93D3-19D79427ECE1}" sibTransId="{DB2F2775-01B2-4D8B-9A78-6847A03C2D96}"/>
    <dgm:cxn modelId="{3D582C54-6310-46A1-BD76-BAB59BF10873}" type="presOf" srcId="{29219924-D96E-4FD6-97D5-10ABED4A6EDA}" destId="{1AB60AB3-7B3D-4403-B65E-B8BD2CDF260E}" srcOrd="0" destOrd="0" presId="urn:microsoft.com/office/officeart/2005/8/layout/orgChart1"/>
    <dgm:cxn modelId="{DC9F546E-3E4D-4F05-BDCD-4F173CD83F63}" type="presOf" srcId="{B584467B-C251-40C7-9106-B2C122F5960E}" destId="{B4836FD4-1849-4ECF-AE29-9426B0D95118}" srcOrd="1" destOrd="0" presId="urn:microsoft.com/office/officeart/2005/8/layout/orgChart1"/>
    <dgm:cxn modelId="{B86B5F42-88C2-48FB-8AFD-F2EEC2F8C55A}" type="presOf" srcId="{D726062D-7118-4C99-ABE1-EFAC5650BECB}" destId="{F7D03CE5-3C0A-4C18-A4E3-8E79E438262F}" srcOrd="0" destOrd="0" presId="urn:microsoft.com/office/officeart/2005/8/layout/orgChart1"/>
    <dgm:cxn modelId="{A6983B89-3CDE-4645-88FD-E19EF1994DD7}" type="presOf" srcId="{7AE9B56F-C302-49FF-92E7-BDD080E6D400}" destId="{7A7F7ABB-B7C4-4531-AF27-0EA6568A5579}" srcOrd="0" destOrd="0" presId="urn:microsoft.com/office/officeart/2005/8/layout/orgChart1"/>
    <dgm:cxn modelId="{29719BCE-C5B3-49C6-A0E1-3235A0B1902A}" srcId="{2CABB157-A8BB-4A97-8759-A3A2E5DA37FC}" destId="{7B59AA3F-3D54-4F6F-A4FA-3A34E6C32C2F}" srcOrd="2" destOrd="0" parTransId="{29219924-D96E-4FD6-97D5-10ABED4A6EDA}" sibTransId="{136297DB-7DB2-43CA-AD0F-0D629A83555C}"/>
    <dgm:cxn modelId="{8C58BCE9-EEA3-4858-A69F-834B674EE875}" srcId="{0B819975-F9AB-4DF6-8190-BF362432FC84}" destId="{B584467B-C251-40C7-9106-B2C122F5960E}" srcOrd="1" destOrd="0" parTransId="{4EE12629-B338-4A7A-BF31-B7054E6C8CE4}" sibTransId="{A7C584F9-7AFF-498A-99C3-4220116CA41C}"/>
    <dgm:cxn modelId="{9B0A5CC2-D6C4-43F2-920D-1D7505B37C79}" type="presOf" srcId="{AF81583F-D69F-4F00-A0F0-FF1B9B4D9371}" destId="{EE8BD08B-16E1-43AC-926A-EE0957DB361A}" srcOrd="0" destOrd="0" presId="urn:microsoft.com/office/officeart/2005/8/layout/orgChart1"/>
    <dgm:cxn modelId="{7B5DA829-1049-4FB8-B596-83D947FABDFB}" type="presOf" srcId="{311B8DE8-4DEE-45D0-A9D9-0D052A913439}" destId="{E894EAED-A335-40BD-A16C-7577A53863B6}" srcOrd="1" destOrd="0" presId="urn:microsoft.com/office/officeart/2005/8/layout/orgChart1"/>
    <dgm:cxn modelId="{ED00458A-1506-4FA0-96C6-35A7305E7BBD}" type="presOf" srcId="{CA62D26A-A60D-4FDB-A997-848D8C73B076}" destId="{91BCD907-67A5-426E-8CAF-F0DACDD76E72}" srcOrd="0" destOrd="0" presId="urn:microsoft.com/office/officeart/2005/8/layout/orgChart1"/>
    <dgm:cxn modelId="{45BE89AE-DCE9-4005-9DB7-0DDDA0BD7AE2}" type="presParOf" srcId="{C8CE4183-0E60-400D-B217-5CF8F21792F4}" destId="{8013CDBF-3DA1-4CA8-A8D0-46BEEE1592F7}" srcOrd="0" destOrd="0" presId="urn:microsoft.com/office/officeart/2005/8/layout/orgChart1"/>
    <dgm:cxn modelId="{57FF4A09-CEBD-4FDA-9207-727FF1C67066}" type="presParOf" srcId="{8013CDBF-3DA1-4CA8-A8D0-46BEEE1592F7}" destId="{2DE5F64F-ACBB-4ED5-B623-7762F1059E24}" srcOrd="0" destOrd="0" presId="urn:microsoft.com/office/officeart/2005/8/layout/orgChart1"/>
    <dgm:cxn modelId="{4C7970EB-B6FD-4AEE-9A7C-3953D604396A}" type="presParOf" srcId="{2DE5F64F-ACBB-4ED5-B623-7762F1059E24}" destId="{3FAF3B85-03D0-4F85-BFB9-1C1F0DD8B61A}" srcOrd="0" destOrd="0" presId="urn:microsoft.com/office/officeart/2005/8/layout/orgChart1"/>
    <dgm:cxn modelId="{F26FA19F-E881-4DF1-B855-D2CE76BBFCAC}" type="presParOf" srcId="{2DE5F64F-ACBB-4ED5-B623-7762F1059E24}" destId="{969B9693-8F38-44B0-8CE1-4AEEFBE068EB}" srcOrd="1" destOrd="0" presId="urn:microsoft.com/office/officeart/2005/8/layout/orgChart1"/>
    <dgm:cxn modelId="{AD76480C-1800-4AE1-891B-A0F12EC10115}" type="presParOf" srcId="{8013CDBF-3DA1-4CA8-A8D0-46BEEE1592F7}" destId="{BA9D2ECB-4F9B-4EB3-801B-03FB1878F0A6}" srcOrd="1" destOrd="0" presId="urn:microsoft.com/office/officeart/2005/8/layout/orgChart1"/>
    <dgm:cxn modelId="{E2EA2284-6757-451A-855B-956AEE255B61}" type="presParOf" srcId="{BA9D2ECB-4F9B-4EB3-801B-03FB1878F0A6}" destId="{0475EDBD-37BC-4C97-AC1A-73A1A7DF81A9}" srcOrd="0" destOrd="0" presId="urn:microsoft.com/office/officeart/2005/8/layout/orgChart1"/>
    <dgm:cxn modelId="{75E9C7DD-FF73-41A6-B02A-7A8CC9A55DD1}" type="presParOf" srcId="{BA9D2ECB-4F9B-4EB3-801B-03FB1878F0A6}" destId="{64BFA935-F860-442A-B631-286ED10F3710}" srcOrd="1" destOrd="0" presId="urn:microsoft.com/office/officeart/2005/8/layout/orgChart1"/>
    <dgm:cxn modelId="{8C4D8614-DF76-4DEF-8FD0-8A1DFBD865C1}" type="presParOf" srcId="{64BFA935-F860-442A-B631-286ED10F3710}" destId="{0906BF56-1B18-4E5F-AD11-AF1E36D36AD4}" srcOrd="0" destOrd="0" presId="urn:microsoft.com/office/officeart/2005/8/layout/orgChart1"/>
    <dgm:cxn modelId="{8998896E-938B-4A24-A008-AD58689E50B1}" type="presParOf" srcId="{0906BF56-1B18-4E5F-AD11-AF1E36D36AD4}" destId="{06EDC3DF-6A91-4AF5-9B14-C565AA1DC9EF}" srcOrd="0" destOrd="0" presId="urn:microsoft.com/office/officeart/2005/8/layout/orgChart1"/>
    <dgm:cxn modelId="{464A9A8E-2349-42D9-9893-E92CB3E72F1C}" type="presParOf" srcId="{0906BF56-1B18-4E5F-AD11-AF1E36D36AD4}" destId="{F6D75092-4BA7-40DB-A1E9-6BB8D7509003}" srcOrd="1" destOrd="0" presId="urn:microsoft.com/office/officeart/2005/8/layout/orgChart1"/>
    <dgm:cxn modelId="{70A7A3F6-7D15-4DE8-BF39-50EBBF9E00CF}" type="presParOf" srcId="{64BFA935-F860-442A-B631-286ED10F3710}" destId="{F4DAB34D-5625-49F4-AE7F-A9430862051C}" srcOrd="1" destOrd="0" presId="urn:microsoft.com/office/officeart/2005/8/layout/orgChart1"/>
    <dgm:cxn modelId="{904C0C94-8906-495E-BAD8-136E60A18A7F}" type="presParOf" srcId="{F4DAB34D-5625-49F4-AE7F-A9430862051C}" destId="{AEA5F029-900C-49B1-8DFD-60C1ECF20414}" srcOrd="0" destOrd="0" presId="urn:microsoft.com/office/officeart/2005/8/layout/orgChart1"/>
    <dgm:cxn modelId="{280A131E-58C4-40F6-9F8C-D4736EE1435A}" type="presParOf" srcId="{F4DAB34D-5625-49F4-AE7F-A9430862051C}" destId="{6C120553-E35A-4A9D-AA51-F3BAC447CA68}" srcOrd="1" destOrd="0" presId="urn:microsoft.com/office/officeart/2005/8/layout/orgChart1"/>
    <dgm:cxn modelId="{D1410856-4403-46A5-B437-4732686A8D37}" type="presParOf" srcId="{6C120553-E35A-4A9D-AA51-F3BAC447CA68}" destId="{7B8DF710-7F5B-4FCD-B95D-86456A60DF67}" srcOrd="0" destOrd="0" presId="urn:microsoft.com/office/officeart/2005/8/layout/orgChart1"/>
    <dgm:cxn modelId="{760D119E-B3BE-44A9-9644-0660FE21B766}" type="presParOf" srcId="{7B8DF710-7F5B-4FCD-B95D-86456A60DF67}" destId="{4AF955E5-FD95-4754-8A9E-E8BCFE02B9ED}" srcOrd="0" destOrd="0" presId="urn:microsoft.com/office/officeart/2005/8/layout/orgChart1"/>
    <dgm:cxn modelId="{E0A0D702-6C41-4CAA-9358-3F081C41BEEE}" type="presParOf" srcId="{7B8DF710-7F5B-4FCD-B95D-86456A60DF67}" destId="{01B49DEF-F9A0-4EED-AEE3-C3B825EDEFBC}" srcOrd="1" destOrd="0" presId="urn:microsoft.com/office/officeart/2005/8/layout/orgChart1"/>
    <dgm:cxn modelId="{7907D197-E27A-43DA-8D83-42AE4A01BC2D}" type="presParOf" srcId="{6C120553-E35A-4A9D-AA51-F3BAC447CA68}" destId="{7EBF1991-C2D3-4691-A942-30E191E12895}" srcOrd="1" destOrd="0" presId="urn:microsoft.com/office/officeart/2005/8/layout/orgChart1"/>
    <dgm:cxn modelId="{055CA713-FE96-4219-8608-810057657A70}" type="presParOf" srcId="{6C120553-E35A-4A9D-AA51-F3BAC447CA68}" destId="{5F233A2A-7B61-485E-81BC-E093CD4309DE}" srcOrd="2" destOrd="0" presId="urn:microsoft.com/office/officeart/2005/8/layout/orgChart1"/>
    <dgm:cxn modelId="{0B8D1168-787F-49BC-BE1D-4B93D484A0C3}" type="presParOf" srcId="{F4DAB34D-5625-49F4-AE7F-A9430862051C}" destId="{BF859103-743C-4FA5-99A2-15F28E8F36C7}" srcOrd="2" destOrd="0" presId="urn:microsoft.com/office/officeart/2005/8/layout/orgChart1"/>
    <dgm:cxn modelId="{5213704F-956C-4BA6-926E-49839F978304}" type="presParOf" srcId="{F4DAB34D-5625-49F4-AE7F-A9430862051C}" destId="{85A2C76A-EF12-4828-8C98-F8C69011AAE3}" srcOrd="3" destOrd="0" presId="urn:microsoft.com/office/officeart/2005/8/layout/orgChart1"/>
    <dgm:cxn modelId="{E7102572-3F89-495E-8740-D06E5302E987}" type="presParOf" srcId="{85A2C76A-EF12-4828-8C98-F8C69011AAE3}" destId="{B742B69C-85DB-43E0-AF72-5C6EED6C4712}" srcOrd="0" destOrd="0" presId="urn:microsoft.com/office/officeart/2005/8/layout/orgChart1"/>
    <dgm:cxn modelId="{F4D9EB9B-9146-417D-91AF-98533C7A282A}" type="presParOf" srcId="{B742B69C-85DB-43E0-AF72-5C6EED6C4712}" destId="{505B5D95-6D3F-4AC3-BFCC-17EC9D584460}" srcOrd="0" destOrd="0" presId="urn:microsoft.com/office/officeart/2005/8/layout/orgChart1"/>
    <dgm:cxn modelId="{317393F1-48A0-44AE-838E-97674988C135}" type="presParOf" srcId="{B742B69C-85DB-43E0-AF72-5C6EED6C4712}" destId="{82A9A28D-95EA-405D-A4D7-31402B9D189C}" srcOrd="1" destOrd="0" presId="urn:microsoft.com/office/officeart/2005/8/layout/orgChart1"/>
    <dgm:cxn modelId="{010E2BE4-6F3F-498F-A58F-4B916D37F3F0}" type="presParOf" srcId="{85A2C76A-EF12-4828-8C98-F8C69011AAE3}" destId="{0F2B0B5E-0B2A-4CD3-B66D-6DFA41737786}" srcOrd="1" destOrd="0" presId="urn:microsoft.com/office/officeart/2005/8/layout/orgChart1"/>
    <dgm:cxn modelId="{16BBDFB1-3C9F-4B5C-BE14-C46E05E1C536}" type="presParOf" srcId="{85A2C76A-EF12-4828-8C98-F8C69011AAE3}" destId="{C9F53658-5E1C-49B8-BEF3-C765C8203C7D}" srcOrd="2" destOrd="0" presId="urn:microsoft.com/office/officeart/2005/8/layout/orgChart1"/>
    <dgm:cxn modelId="{FF3C179F-A2BA-443C-8F3B-7F8084272E77}" type="presParOf" srcId="{F4DAB34D-5625-49F4-AE7F-A9430862051C}" destId="{2EB8AB68-69B7-4867-AACF-00904AA7C671}" srcOrd="4" destOrd="0" presId="urn:microsoft.com/office/officeart/2005/8/layout/orgChart1"/>
    <dgm:cxn modelId="{346782D6-63B4-4B06-97C8-5BD1ED7464FA}" type="presParOf" srcId="{F4DAB34D-5625-49F4-AE7F-A9430862051C}" destId="{47927AA6-1F20-4AF6-A122-8E66ED688BE0}" srcOrd="5" destOrd="0" presId="urn:microsoft.com/office/officeart/2005/8/layout/orgChart1"/>
    <dgm:cxn modelId="{2A8EAB9D-4D99-49DA-9913-463571D7F92E}" type="presParOf" srcId="{47927AA6-1F20-4AF6-A122-8E66ED688BE0}" destId="{995AA5BD-E705-4E95-9D82-9A0874665CAE}" srcOrd="0" destOrd="0" presId="urn:microsoft.com/office/officeart/2005/8/layout/orgChart1"/>
    <dgm:cxn modelId="{DE7CDD7B-46A2-4548-A843-0D57B9B39CF9}" type="presParOf" srcId="{995AA5BD-E705-4E95-9D82-9A0874665CAE}" destId="{7A7F7ABB-B7C4-4531-AF27-0EA6568A5579}" srcOrd="0" destOrd="0" presId="urn:microsoft.com/office/officeart/2005/8/layout/orgChart1"/>
    <dgm:cxn modelId="{38078046-D57E-4154-9581-8D3C86F73108}" type="presParOf" srcId="{995AA5BD-E705-4E95-9D82-9A0874665CAE}" destId="{225E81CA-95D5-4B43-85AF-23AE1FBF7FF9}" srcOrd="1" destOrd="0" presId="urn:microsoft.com/office/officeart/2005/8/layout/orgChart1"/>
    <dgm:cxn modelId="{EDF8DAD8-D8A6-41CF-9AC1-C949A73A268E}" type="presParOf" srcId="{47927AA6-1F20-4AF6-A122-8E66ED688BE0}" destId="{81E1D8F1-2B7D-4093-A910-0017E007CD54}" srcOrd="1" destOrd="0" presId="urn:microsoft.com/office/officeart/2005/8/layout/orgChart1"/>
    <dgm:cxn modelId="{21804EA6-09E4-43EE-82C0-3A5ED4CD8BC4}" type="presParOf" srcId="{47927AA6-1F20-4AF6-A122-8E66ED688BE0}" destId="{6BCD13C2-89E5-45E6-8AE1-F83F4BC2AE06}" srcOrd="2" destOrd="0" presId="urn:microsoft.com/office/officeart/2005/8/layout/orgChart1"/>
    <dgm:cxn modelId="{CD3CE49C-08DA-44AF-BAD5-688935C7A1C3}" type="presParOf" srcId="{F4DAB34D-5625-49F4-AE7F-A9430862051C}" destId="{F7D03CE5-3C0A-4C18-A4E3-8E79E438262F}" srcOrd="6" destOrd="0" presId="urn:microsoft.com/office/officeart/2005/8/layout/orgChart1"/>
    <dgm:cxn modelId="{F76194D5-66AB-4DF1-AF59-0602A9AC562D}" type="presParOf" srcId="{F4DAB34D-5625-49F4-AE7F-A9430862051C}" destId="{8478C790-E8DE-4670-8672-CFE9CA10E818}" srcOrd="7" destOrd="0" presId="urn:microsoft.com/office/officeart/2005/8/layout/orgChart1"/>
    <dgm:cxn modelId="{2A02BF5F-535C-4D93-9C84-A4A8C354B35E}" type="presParOf" srcId="{8478C790-E8DE-4670-8672-CFE9CA10E818}" destId="{AA736EE1-193D-47A3-A5C7-2D63A161C369}" srcOrd="0" destOrd="0" presId="urn:microsoft.com/office/officeart/2005/8/layout/orgChart1"/>
    <dgm:cxn modelId="{8F4741FE-AFAB-466D-BC0E-5C9B934872FC}" type="presParOf" srcId="{AA736EE1-193D-47A3-A5C7-2D63A161C369}" destId="{AB2421E0-9560-48C8-A22B-9EE5F252A341}" srcOrd="0" destOrd="0" presId="urn:microsoft.com/office/officeart/2005/8/layout/orgChart1"/>
    <dgm:cxn modelId="{5BA2F539-6C7A-48DC-A9F9-17ABE3AC4A7A}" type="presParOf" srcId="{AA736EE1-193D-47A3-A5C7-2D63A161C369}" destId="{E894EAED-A335-40BD-A16C-7577A53863B6}" srcOrd="1" destOrd="0" presId="urn:microsoft.com/office/officeart/2005/8/layout/orgChart1"/>
    <dgm:cxn modelId="{8D7C295B-6296-4743-BCEA-370A7827A119}" type="presParOf" srcId="{8478C790-E8DE-4670-8672-CFE9CA10E818}" destId="{8E586BE3-72FB-45B6-ABDE-B2E57B12727F}" srcOrd="1" destOrd="0" presId="urn:microsoft.com/office/officeart/2005/8/layout/orgChart1"/>
    <dgm:cxn modelId="{987D03DB-29F9-4515-A1BB-13EF486EF001}" type="presParOf" srcId="{8478C790-E8DE-4670-8672-CFE9CA10E818}" destId="{AFFDFBF0-8464-42B3-9F85-C5837C0BF02C}" srcOrd="2" destOrd="0" presId="urn:microsoft.com/office/officeart/2005/8/layout/orgChart1"/>
    <dgm:cxn modelId="{673B7925-17A6-468E-AF0E-2DF60D8F0EE8}" type="presParOf" srcId="{F4DAB34D-5625-49F4-AE7F-A9430862051C}" destId="{084809BE-8C13-46FE-8C90-76348C9FE1C1}" srcOrd="8" destOrd="0" presId="urn:microsoft.com/office/officeart/2005/8/layout/orgChart1"/>
    <dgm:cxn modelId="{38F01DC4-B488-4AC3-971D-981E92FFF6BB}" type="presParOf" srcId="{F4DAB34D-5625-49F4-AE7F-A9430862051C}" destId="{AD2FA483-4101-4007-8EBB-401856E8D281}" srcOrd="9" destOrd="0" presId="urn:microsoft.com/office/officeart/2005/8/layout/orgChart1"/>
    <dgm:cxn modelId="{6308C6D9-0D7C-4098-BA8C-0295329EE53D}" type="presParOf" srcId="{AD2FA483-4101-4007-8EBB-401856E8D281}" destId="{2BD129D6-8222-457D-A558-B04AD64368EE}" srcOrd="0" destOrd="0" presId="urn:microsoft.com/office/officeart/2005/8/layout/orgChart1"/>
    <dgm:cxn modelId="{1FD3DCBA-484D-4B4F-8623-42CCC84A338F}" type="presParOf" srcId="{2BD129D6-8222-457D-A558-B04AD64368EE}" destId="{98BACE56-98A9-46C4-8F24-D38159B1DE45}" srcOrd="0" destOrd="0" presId="urn:microsoft.com/office/officeart/2005/8/layout/orgChart1"/>
    <dgm:cxn modelId="{D0B27E1E-097F-4276-B7A2-39AF5EB92E3D}" type="presParOf" srcId="{2BD129D6-8222-457D-A558-B04AD64368EE}" destId="{2F88081A-B151-4FBC-AD9E-AA72097D3E6E}" srcOrd="1" destOrd="0" presId="urn:microsoft.com/office/officeart/2005/8/layout/orgChart1"/>
    <dgm:cxn modelId="{100BD382-AC49-4F3C-A244-4BA012EC05BB}" type="presParOf" srcId="{AD2FA483-4101-4007-8EBB-401856E8D281}" destId="{409D44F9-351A-4E5B-948B-63EB9FFFF5F3}" srcOrd="1" destOrd="0" presId="urn:microsoft.com/office/officeart/2005/8/layout/orgChart1"/>
    <dgm:cxn modelId="{CA538A2E-5DBE-4E53-8851-CBED61251689}" type="presParOf" srcId="{AD2FA483-4101-4007-8EBB-401856E8D281}" destId="{AB4ED6D2-284D-46CA-964A-C7C0D1278254}" srcOrd="2" destOrd="0" presId="urn:microsoft.com/office/officeart/2005/8/layout/orgChart1"/>
    <dgm:cxn modelId="{B7AE082A-BBCA-4C3B-8850-700D6C0C650D}" type="presParOf" srcId="{64BFA935-F860-442A-B631-286ED10F3710}" destId="{CD8BDAF4-6449-40DA-AAE1-8C24E272BA64}" srcOrd="2" destOrd="0" presId="urn:microsoft.com/office/officeart/2005/8/layout/orgChart1"/>
    <dgm:cxn modelId="{6F605455-6DF7-40B2-99D1-F98AA74C2E07}" type="presParOf" srcId="{BA9D2ECB-4F9B-4EB3-801B-03FB1878F0A6}" destId="{B78A97CB-5AF7-4F54-BAF4-DCCD571979A2}" srcOrd="2" destOrd="0" presId="urn:microsoft.com/office/officeart/2005/8/layout/orgChart1"/>
    <dgm:cxn modelId="{41673970-04E0-4FBD-80D3-D78BD647E4BA}" type="presParOf" srcId="{BA9D2ECB-4F9B-4EB3-801B-03FB1878F0A6}" destId="{C6AAC049-E6ED-437C-9082-70822D1481DA}" srcOrd="3" destOrd="0" presId="urn:microsoft.com/office/officeart/2005/8/layout/orgChart1"/>
    <dgm:cxn modelId="{5668CFCC-11B2-4347-9DDE-55C4E92FFA47}" type="presParOf" srcId="{C6AAC049-E6ED-437C-9082-70822D1481DA}" destId="{55622EEB-8F61-441D-89F3-C6370C6AE16C}" srcOrd="0" destOrd="0" presId="urn:microsoft.com/office/officeart/2005/8/layout/orgChart1"/>
    <dgm:cxn modelId="{6DF22435-D0E2-4393-8C27-CB20064B5CBE}" type="presParOf" srcId="{55622EEB-8F61-441D-89F3-C6370C6AE16C}" destId="{1FBD64F8-BCBE-4541-A274-507ABC9879B9}" srcOrd="0" destOrd="0" presId="urn:microsoft.com/office/officeart/2005/8/layout/orgChart1"/>
    <dgm:cxn modelId="{FB513CCC-AD29-46A6-AD0B-D3EF315CC3CC}" type="presParOf" srcId="{55622EEB-8F61-441D-89F3-C6370C6AE16C}" destId="{B4836FD4-1849-4ECF-AE29-9426B0D95118}" srcOrd="1" destOrd="0" presId="urn:microsoft.com/office/officeart/2005/8/layout/orgChart1"/>
    <dgm:cxn modelId="{18AE6B75-C4CC-4B4E-9853-A21932E82AA7}" type="presParOf" srcId="{C6AAC049-E6ED-437C-9082-70822D1481DA}" destId="{4240F741-8D44-46B2-9800-7A9EDF594CAB}" srcOrd="1" destOrd="0" presId="urn:microsoft.com/office/officeart/2005/8/layout/orgChart1"/>
    <dgm:cxn modelId="{9802C8B9-8613-4140-AE20-8C6638C06334}" type="presParOf" srcId="{4240F741-8D44-46B2-9800-7A9EDF594CAB}" destId="{49A5348B-07A2-4A6B-BC3A-EC66D899E5C7}" srcOrd="0" destOrd="0" presId="urn:microsoft.com/office/officeart/2005/8/layout/orgChart1"/>
    <dgm:cxn modelId="{BB93D35F-6DA0-4729-AA3B-FD661416753D}" type="presParOf" srcId="{4240F741-8D44-46B2-9800-7A9EDF594CAB}" destId="{6A3E17A7-30EC-4672-A7ED-E01607C99601}" srcOrd="1" destOrd="0" presId="urn:microsoft.com/office/officeart/2005/8/layout/orgChart1"/>
    <dgm:cxn modelId="{15E4712E-ACDE-4F61-BFE5-E22045C56499}" type="presParOf" srcId="{6A3E17A7-30EC-4672-A7ED-E01607C99601}" destId="{1E1D7006-017C-4BC3-B1DC-6820644690A0}" srcOrd="0" destOrd="0" presId="urn:microsoft.com/office/officeart/2005/8/layout/orgChart1"/>
    <dgm:cxn modelId="{FB9D7CF2-C0F5-433E-8BFC-2D4070F5B9C0}" type="presParOf" srcId="{1E1D7006-017C-4BC3-B1DC-6820644690A0}" destId="{1F431B39-2049-4D24-A38B-BC20449EADF6}" srcOrd="0" destOrd="0" presId="urn:microsoft.com/office/officeart/2005/8/layout/orgChart1"/>
    <dgm:cxn modelId="{63E567EA-A415-4B52-9708-C8AF9F88EC68}" type="presParOf" srcId="{1E1D7006-017C-4BC3-B1DC-6820644690A0}" destId="{5ECE8505-91EA-4A15-9357-DE0686B2A975}" srcOrd="1" destOrd="0" presId="urn:microsoft.com/office/officeart/2005/8/layout/orgChart1"/>
    <dgm:cxn modelId="{8DA66A99-9BD8-4CAC-91B7-429B969A2809}" type="presParOf" srcId="{6A3E17A7-30EC-4672-A7ED-E01607C99601}" destId="{46A0641E-11BF-4013-B6AF-B8172B43C268}" srcOrd="1" destOrd="0" presId="urn:microsoft.com/office/officeart/2005/8/layout/orgChart1"/>
    <dgm:cxn modelId="{BD9EF5AE-EEC6-4907-879E-B1AC8C9BA4AD}" type="presParOf" srcId="{6A3E17A7-30EC-4672-A7ED-E01607C99601}" destId="{CAAD66DB-F735-4F8D-A556-DEF911172F59}" srcOrd="2" destOrd="0" presId="urn:microsoft.com/office/officeart/2005/8/layout/orgChart1"/>
    <dgm:cxn modelId="{6A9875B8-1B47-4ABB-946B-323F8BD5A8AB}" type="presParOf" srcId="{4240F741-8D44-46B2-9800-7A9EDF594CAB}" destId="{C10FCABB-FA3A-4D51-81F8-D658AA1E9564}" srcOrd="2" destOrd="0" presId="urn:microsoft.com/office/officeart/2005/8/layout/orgChart1"/>
    <dgm:cxn modelId="{38A2D81E-E9E3-4B61-94AF-798CFD87DE79}" type="presParOf" srcId="{4240F741-8D44-46B2-9800-7A9EDF594CAB}" destId="{A385001B-4FA3-47C5-B5D8-2480C081E9B2}" srcOrd="3" destOrd="0" presId="urn:microsoft.com/office/officeart/2005/8/layout/orgChart1"/>
    <dgm:cxn modelId="{A72E4819-B0F7-4C9F-9488-B9613713DAF9}" type="presParOf" srcId="{A385001B-4FA3-47C5-B5D8-2480C081E9B2}" destId="{3CDB61C0-CB7E-4CAC-B82E-883B1CE07E63}" srcOrd="0" destOrd="0" presId="urn:microsoft.com/office/officeart/2005/8/layout/orgChart1"/>
    <dgm:cxn modelId="{E09F5D1F-0AFE-4641-8768-A35B2F9C760B}" type="presParOf" srcId="{3CDB61C0-CB7E-4CAC-B82E-883B1CE07E63}" destId="{E58F364B-6865-448D-BB7E-3123D65AF8C1}" srcOrd="0" destOrd="0" presId="urn:microsoft.com/office/officeart/2005/8/layout/orgChart1"/>
    <dgm:cxn modelId="{81CA41AA-5A7E-48F8-A53C-7F5A9FE5E5C2}" type="presParOf" srcId="{3CDB61C0-CB7E-4CAC-B82E-883B1CE07E63}" destId="{A1757C13-02F6-4B1F-90B9-77CC316D2D07}" srcOrd="1" destOrd="0" presId="urn:microsoft.com/office/officeart/2005/8/layout/orgChart1"/>
    <dgm:cxn modelId="{BCDD8391-8911-457C-AE94-27A5FE5EF9E2}" type="presParOf" srcId="{A385001B-4FA3-47C5-B5D8-2480C081E9B2}" destId="{88040413-E2EC-4A75-9B2B-49D8BCFF086A}" srcOrd="1" destOrd="0" presId="urn:microsoft.com/office/officeart/2005/8/layout/orgChart1"/>
    <dgm:cxn modelId="{FB4924DF-C307-4FCB-AAE4-C48148C8B202}" type="presParOf" srcId="{A385001B-4FA3-47C5-B5D8-2480C081E9B2}" destId="{A7B70466-1919-43AA-A189-6C73F5ACD803}" srcOrd="2" destOrd="0" presId="urn:microsoft.com/office/officeart/2005/8/layout/orgChart1"/>
    <dgm:cxn modelId="{DDDD715B-1D60-432A-820C-5C0C182711CB}" type="presParOf" srcId="{4240F741-8D44-46B2-9800-7A9EDF594CAB}" destId="{DCCD3788-7614-45CE-BCAF-E1B337B63C5A}" srcOrd="4" destOrd="0" presId="urn:microsoft.com/office/officeart/2005/8/layout/orgChart1"/>
    <dgm:cxn modelId="{04E29401-B5DB-429D-A6AF-D943E20189F8}" type="presParOf" srcId="{4240F741-8D44-46B2-9800-7A9EDF594CAB}" destId="{EABE91A3-971A-46B3-8191-86496D438BA1}" srcOrd="5" destOrd="0" presId="urn:microsoft.com/office/officeart/2005/8/layout/orgChart1"/>
    <dgm:cxn modelId="{B1138805-14EE-4096-88B6-C854B8F0F60C}" type="presParOf" srcId="{EABE91A3-971A-46B3-8191-86496D438BA1}" destId="{F700EC30-28C7-4402-914F-B569C5FEDBAB}" srcOrd="0" destOrd="0" presId="urn:microsoft.com/office/officeart/2005/8/layout/orgChart1"/>
    <dgm:cxn modelId="{92D152FD-E4E8-4A64-A5BD-7D69FD0FD92C}" type="presParOf" srcId="{F700EC30-28C7-4402-914F-B569C5FEDBAB}" destId="{0BFE5874-EE77-4267-90C1-D22F577FB999}" srcOrd="0" destOrd="0" presId="urn:microsoft.com/office/officeart/2005/8/layout/orgChart1"/>
    <dgm:cxn modelId="{1E96CE3D-25E6-4E54-B04D-5C27E19EDCA8}" type="presParOf" srcId="{F700EC30-28C7-4402-914F-B569C5FEDBAB}" destId="{062EEB69-776D-4E69-A705-7638CDC9FC7C}" srcOrd="1" destOrd="0" presId="urn:microsoft.com/office/officeart/2005/8/layout/orgChart1"/>
    <dgm:cxn modelId="{08EFD989-61E8-4095-BF7F-D90A4B7A6976}" type="presParOf" srcId="{EABE91A3-971A-46B3-8191-86496D438BA1}" destId="{A6DD6107-D668-4101-9D79-C55B731F941B}" srcOrd="1" destOrd="0" presId="urn:microsoft.com/office/officeart/2005/8/layout/orgChart1"/>
    <dgm:cxn modelId="{9858E057-D5C7-41CD-AC6A-B0B6FABD7B84}" type="presParOf" srcId="{EABE91A3-971A-46B3-8191-86496D438BA1}" destId="{CD12202F-07D7-4B30-BEA7-24E99AF37FA1}" srcOrd="2" destOrd="0" presId="urn:microsoft.com/office/officeart/2005/8/layout/orgChart1"/>
    <dgm:cxn modelId="{645026FA-E9FE-457B-B503-5717A3300BCF}" type="presParOf" srcId="{C6AAC049-E6ED-437C-9082-70822D1481DA}" destId="{98590120-BA0E-489D-B92B-1FED637D5AF3}" srcOrd="2" destOrd="0" presId="urn:microsoft.com/office/officeart/2005/8/layout/orgChart1"/>
    <dgm:cxn modelId="{5FEF0E44-C39D-4717-AF71-4BE760450304}" type="presParOf" srcId="{BA9D2ECB-4F9B-4EB3-801B-03FB1878F0A6}" destId="{717C8F43-2858-447F-A35E-BC5D722F285B}" srcOrd="4" destOrd="0" presId="urn:microsoft.com/office/officeart/2005/8/layout/orgChart1"/>
    <dgm:cxn modelId="{E57B43D2-3362-44A4-8192-03E274609E4A}" type="presParOf" srcId="{BA9D2ECB-4F9B-4EB3-801B-03FB1878F0A6}" destId="{B9548CDE-BF5A-4775-91E8-947339E73071}" srcOrd="5" destOrd="0" presId="urn:microsoft.com/office/officeart/2005/8/layout/orgChart1"/>
    <dgm:cxn modelId="{12180703-7327-4C65-A889-72F3F769FBEF}" type="presParOf" srcId="{B9548CDE-BF5A-4775-91E8-947339E73071}" destId="{44E240A5-059A-412B-84D1-98BDBCA731DA}" srcOrd="0" destOrd="0" presId="urn:microsoft.com/office/officeart/2005/8/layout/orgChart1"/>
    <dgm:cxn modelId="{B4311365-30DB-4C62-8656-9FA8759F4893}" type="presParOf" srcId="{44E240A5-059A-412B-84D1-98BDBCA731DA}" destId="{B21CDDC5-7697-4A73-BE1F-D4D5C64358B7}" srcOrd="0" destOrd="0" presId="urn:microsoft.com/office/officeart/2005/8/layout/orgChart1"/>
    <dgm:cxn modelId="{BF994A4F-BDDC-4882-8C7B-5EC0C568D619}" type="presParOf" srcId="{44E240A5-059A-412B-84D1-98BDBCA731DA}" destId="{F156807F-E64F-4A1C-8A3A-F9FE5C9F502F}" srcOrd="1" destOrd="0" presId="urn:microsoft.com/office/officeart/2005/8/layout/orgChart1"/>
    <dgm:cxn modelId="{3CB987D5-D1DE-4596-85CC-463BFFEE08CE}" type="presParOf" srcId="{B9548CDE-BF5A-4775-91E8-947339E73071}" destId="{95999F52-7DA2-47EA-BBF0-9A16BC2F3D7A}" srcOrd="1" destOrd="0" presId="urn:microsoft.com/office/officeart/2005/8/layout/orgChart1"/>
    <dgm:cxn modelId="{F3FD4A0C-857B-43B0-8658-77611FA7283F}" type="presParOf" srcId="{95999F52-7DA2-47EA-BBF0-9A16BC2F3D7A}" destId="{BE76FB69-12C2-4EA0-860C-07A609C89EA0}" srcOrd="0" destOrd="0" presId="urn:microsoft.com/office/officeart/2005/8/layout/orgChart1"/>
    <dgm:cxn modelId="{4A0ED169-C052-4613-9B00-B9E2CC761DB3}" type="presParOf" srcId="{95999F52-7DA2-47EA-BBF0-9A16BC2F3D7A}" destId="{B0E90761-F10D-4F99-8106-C7B78309ECC0}" srcOrd="1" destOrd="0" presId="urn:microsoft.com/office/officeart/2005/8/layout/orgChart1"/>
    <dgm:cxn modelId="{687B1B63-2BC4-4D42-A4E0-FDF83D7954C5}" type="presParOf" srcId="{B0E90761-F10D-4F99-8106-C7B78309ECC0}" destId="{F66F1208-DCC4-4143-9EA1-BFBC97329874}" srcOrd="0" destOrd="0" presId="urn:microsoft.com/office/officeart/2005/8/layout/orgChart1"/>
    <dgm:cxn modelId="{14197355-CE01-40E2-974B-757B9ABCA7A4}" type="presParOf" srcId="{F66F1208-DCC4-4143-9EA1-BFBC97329874}" destId="{17C252EA-9190-4E92-92B4-6B8FBCB7A01E}" srcOrd="0" destOrd="0" presId="urn:microsoft.com/office/officeart/2005/8/layout/orgChart1"/>
    <dgm:cxn modelId="{D9B51035-D682-450F-8B26-AB5A8F8C9F32}" type="presParOf" srcId="{F66F1208-DCC4-4143-9EA1-BFBC97329874}" destId="{9F67C8FC-1604-48DF-B3CA-0A03992D4B58}" srcOrd="1" destOrd="0" presId="urn:microsoft.com/office/officeart/2005/8/layout/orgChart1"/>
    <dgm:cxn modelId="{0E71065E-072F-4485-8273-3C139F589BCA}" type="presParOf" srcId="{B0E90761-F10D-4F99-8106-C7B78309ECC0}" destId="{F5E3A3AF-A145-451D-A9AB-B18E97750B23}" srcOrd="1" destOrd="0" presId="urn:microsoft.com/office/officeart/2005/8/layout/orgChart1"/>
    <dgm:cxn modelId="{4B3D7666-EABC-40A5-A28F-F4AFF4280788}" type="presParOf" srcId="{B0E90761-F10D-4F99-8106-C7B78309ECC0}" destId="{EBC631AA-ABBA-4FE8-AF01-F9ADE5519792}" srcOrd="2" destOrd="0" presId="urn:microsoft.com/office/officeart/2005/8/layout/orgChart1"/>
    <dgm:cxn modelId="{62B6A520-3B6C-4C0B-AB88-18A6CB652E5D}" type="presParOf" srcId="{95999F52-7DA2-47EA-BBF0-9A16BC2F3D7A}" destId="{D965C26C-F613-40AF-93FA-4EC3601E7467}" srcOrd="2" destOrd="0" presId="urn:microsoft.com/office/officeart/2005/8/layout/orgChart1"/>
    <dgm:cxn modelId="{8822946C-D9AD-409C-BD69-ABA11DE6D10D}" type="presParOf" srcId="{95999F52-7DA2-47EA-BBF0-9A16BC2F3D7A}" destId="{DFAB8B2A-BB20-46C3-9710-7EC29C8D7C7D}" srcOrd="3" destOrd="0" presId="urn:microsoft.com/office/officeart/2005/8/layout/orgChart1"/>
    <dgm:cxn modelId="{1C419839-88BC-4389-A285-7C63A1ADB994}" type="presParOf" srcId="{DFAB8B2A-BB20-46C3-9710-7EC29C8D7C7D}" destId="{5FFABA74-0926-4C61-BF9C-350684F1A3D2}" srcOrd="0" destOrd="0" presId="urn:microsoft.com/office/officeart/2005/8/layout/orgChart1"/>
    <dgm:cxn modelId="{BCC2E246-BE5B-49DD-987F-6D743836D533}" type="presParOf" srcId="{5FFABA74-0926-4C61-BF9C-350684F1A3D2}" destId="{39A55BCB-F5F1-4296-ADF1-43376E69461A}" srcOrd="0" destOrd="0" presId="urn:microsoft.com/office/officeart/2005/8/layout/orgChart1"/>
    <dgm:cxn modelId="{59584C74-0292-4176-A94F-96D98A17AD91}" type="presParOf" srcId="{5FFABA74-0926-4C61-BF9C-350684F1A3D2}" destId="{822AC75D-8CC0-4C53-A7DD-1034264D31CE}" srcOrd="1" destOrd="0" presId="urn:microsoft.com/office/officeart/2005/8/layout/orgChart1"/>
    <dgm:cxn modelId="{1DC3ECA6-0415-44BA-B1FA-7CCA1F1BABBA}" type="presParOf" srcId="{DFAB8B2A-BB20-46C3-9710-7EC29C8D7C7D}" destId="{0BBE249A-85DB-4FCD-9580-440880EE9545}" srcOrd="1" destOrd="0" presId="urn:microsoft.com/office/officeart/2005/8/layout/orgChart1"/>
    <dgm:cxn modelId="{07B741ED-637C-49BB-A176-34DEAB08321A}" type="presParOf" srcId="{DFAB8B2A-BB20-46C3-9710-7EC29C8D7C7D}" destId="{DEB409AC-FAEA-4C02-9B29-E6487262D1C5}" srcOrd="2" destOrd="0" presId="urn:microsoft.com/office/officeart/2005/8/layout/orgChart1"/>
    <dgm:cxn modelId="{DB2D1E47-5CC2-4D25-831A-3368BD1CEEC4}" type="presParOf" srcId="{95999F52-7DA2-47EA-BBF0-9A16BC2F3D7A}" destId="{1AB60AB3-7B3D-4403-B65E-B8BD2CDF260E}" srcOrd="4" destOrd="0" presId="urn:microsoft.com/office/officeart/2005/8/layout/orgChart1"/>
    <dgm:cxn modelId="{93AEF40D-8865-4624-A951-383D9D462AAF}" type="presParOf" srcId="{95999F52-7DA2-47EA-BBF0-9A16BC2F3D7A}" destId="{28A0B43B-2933-4E77-9D47-08B8C337AC16}" srcOrd="5" destOrd="0" presId="urn:microsoft.com/office/officeart/2005/8/layout/orgChart1"/>
    <dgm:cxn modelId="{27CB7503-5050-4E91-BBD4-9404F6860F6C}" type="presParOf" srcId="{28A0B43B-2933-4E77-9D47-08B8C337AC16}" destId="{635A72CA-1AD0-4DA3-9D2A-A5D9B44286CC}" srcOrd="0" destOrd="0" presId="urn:microsoft.com/office/officeart/2005/8/layout/orgChart1"/>
    <dgm:cxn modelId="{3F26B9FD-95C2-4CD2-BB79-A2B01C565CBD}" type="presParOf" srcId="{635A72CA-1AD0-4DA3-9D2A-A5D9B44286CC}" destId="{204A21F1-642A-43CE-9190-EAF31F232F69}" srcOrd="0" destOrd="0" presId="urn:microsoft.com/office/officeart/2005/8/layout/orgChart1"/>
    <dgm:cxn modelId="{15FCD081-F68F-4FCE-8985-F54C1336C8DF}" type="presParOf" srcId="{635A72CA-1AD0-4DA3-9D2A-A5D9B44286CC}" destId="{7861A009-BEB0-4B40-A6C9-CF312641CBB7}" srcOrd="1" destOrd="0" presId="urn:microsoft.com/office/officeart/2005/8/layout/orgChart1"/>
    <dgm:cxn modelId="{47A045C1-1E0A-497B-A0C8-3CB39BD26BCA}" type="presParOf" srcId="{28A0B43B-2933-4E77-9D47-08B8C337AC16}" destId="{5B4782C0-3C2F-450A-AEED-C81039DEBDCE}" srcOrd="1" destOrd="0" presId="urn:microsoft.com/office/officeart/2005/8/layout/orgChart1"/>
    <dgm:cxn modelId="{262C889F-468E-4C64-9E39-CAFC6FC2D3DE}" type="presParOf" srcId="{28A0B43B-2933-4E77-9D47-08B8C337AC16}" destId="{2C478F61-B007-4EB4-9F2B-043BB24AF81F}" srcOrd="2" destOrd="0" presId="urn:microsoft.com/office/officeart/2005/8/layout/orgChart1"/>
    <dgm:cxn modelId="{1C9FFFAE-3F85-4853-9EF0-AA69E74500FF}" type="presParOf" srcId="{B9548CDE-BF5A-4775-91E8-947339E73071}" destId="{840F07F1-6E37-4635-A914-ACBFE13334D4}" srcOrd="2" destOrd="0" presId="urn:microsoft.com/office/officeart/2005/8/layout/orgChart1"/>
    <dgm:cxn modelId="{2C0CD652-477D-4223-B4B5-2FCB25EEC10D}" type="presParOf" srcId="{BA9D2ECB-4F9B-4EB3-801B-03FB1878F0A6}" destId="{91BCD907-67A5-426E-8CAF-F0DACDD76E72}" srcOrd="6" destOrd="0" presId="urn:microsoft.com/office/officeart/2005/8/layout/orgChart1"/>
    <dgm:cxn modelId="{FFEAE777-22F8-4E8B-8DF6-E1C8497D9E65}" type="presParOf" srcId="{BA9D2ECB-4F9B-4EB3-801B-03FB1878F0A6}" destId="{AC9144E9-EB6A-47BB-A532-AACEF530E443}" srcOrd="7" destOrd="0" presId="urn:microsoft.com/office/officeart/2005/8/layout/orgChart1"/>
    <dgm:cxn modelId="{24A4652D-B919-4B85-9FD6-30A494F03A65}" type="presParOf" srcId="{AC9144E9-EB6A-47BB-A532-AACEF530E443}" destId="{FDE73BAD-4867-4584-BA68-FD3217BB7022}" srcOrd="0" destOrd="0" presId="urn:microsoft.com/office/officeart/2005/8/layout/orgChart1"/>
    <dgm:cxn modelId="{0EF66517-6D81-4C23-93CE-353A10CC7D54}" type="presParOf" srcId="{FDE73BAD-4867-4584-BA68-FD3217BB7022}" destId="{EE8BD08B-16E1-43AC-926A-EE0957DB361A}" srcOrd="0" destOrd="0" presId="urn:microsoft.com/office/officeart/2005/8/layout/orgChart1"/>
    <dgm:cxn modelId="{3FE404AF-61DA-4A5A-9227-E672D697C143}" type="presParOf" srcId="{FDE73BAD-4867-4584-BA68-FD3217BB7022}" destId="{262B0646-6942-4960-80BB-E86B03317F02}" srcOrd="1" destOrd="0" presId="urn:microsoft.com/office/officeart/2005/8/layout/orgChart1"/>
    <dgm:cxn modelId="{9959EF79-E252-459B-9A1F-E0CE99CE2C57}" type="presParOf" srcId="{AC9144E9-EB6A-47BB-A532-AACEF530E443}" destId="{5E649EF6-346D-4463-B25F-867D8668D961}" srcOrd="1" destOrd="0" presId="urn:microsoft.com/office/officeart/2005/8/layout/orgChart1"/>
    <dgm:cxn modelId="{384552D9-5233-46C2-AE5C-B569B092D547}" type="presParOf" srcId="{5E649EF6-346D-4463-B25F-867D8668D961}" destId="{035ED866-1B32-468F-8712-832AF8AE276B}" srcOrd="0" destOrd="0" presId="urn:microsoft.com/office/officeart/2005/8/layout/orgChart1"/>
    <dgm:cxn modelId="{62D435AD-5256-4973-B79B-56D939C279C3}" type="presParOf" srcId="{5E649EF6-346D-4463-B25F-867D8668D961}" destId="{0ED21F98-FEDB-4C85-B34E-BA0AD8BE0AEC}" srcOrd="1" destOrd="0" presId="urn:microsoft.com/office/officeart/2005/8/layout/orgChart1"/>
    <dgm:cxn modelId="{AAB7D3A1-7456-41C0-9386-5A8FEABB7F39}" type="presParOf" srcId="{0ED21F98-FEDB-4C85-B34E-BA0AD8BE0AEC}" destId="{3AA7FC7C-A534-4B40-92D2-6ED6608217BD}" srcOrd="0" destOrd="0" presId="urn:microsoft.com/office/officeart/2005/8/layout/orgChart1"/>
    <dgm:cxn modelId="{9D19015D-87FE-45C5-86BF-221392E6AEFD}" type="presParOf" srcId="{3AA7FC7C-A534-4B40-92D2-6ED6608217BD}" destId="{A327FFEB-E03E-4F34-86FD-E0B67283A394}" srcOrd="0" destOrd="0" presId="urn:microsoft.com/office/officeart/2005/8/layout/orgChart1"/>
    <dgm:cxn modelId="{2D54EBFC-AB90-4B1E-A6EE-87F4A6611CA0}" type="presParOf" srcId="{3AA7FC7C-A534-4B40-92D2-6ED6608217BD}" destId="{68FEC4A6-6EF1-40D9-9FE5-7603E5A40387}" srcOrd="1" destOrd="0" presId="urn:microsoft.com/office/officeart/2005/8/layout/orgChart1"/>
    <dgm:cxn modelId="{AFA5A546-09DD-4633-A97C-04A44DF9CE82}" type="presParOf" srcId="{0ED21F98-FEDB-4C85-B34E-BA0AD8BE0AEC}" destId="{4F72B94F-F087-45BB-BC3F-72FCB1808673}" srcOrd="1" destOrd="0" presId="urn:microsoft.com/office/officeart/2005/8/layout/orgChart1"/>
    <dgm:cxn modelId="{3850B217-2F31-4BC3-9F8E-D2FA72C5F8B1}" type="presParOf" srcId="{0ED21F98-FEDB-4C85-B34E-BA0AD8BE0AEC}" destId="{4D8C6230-673A-413D-BDAA-FC9F71F52F2D}" srcOrd="2" destOrd="0" presId="urn:microsoft.com/office/officeart/2005/8/layout/orgChart1"/>
    <dgm:cxn modelId="{8D95A2BB-2172-44BF-A5A2-BA3EC97B3C89}" type="presParOf" srcId="{AC9144E9-EB6A-47BB-A532-AACEF530E443}" destId="{DE6C575C-06E5-4CA9-B171-0345A7F0CDE1}" srcOrd="2" destOrd="0" presId="urn:microsoft.com/office/officeart/2005/8/layout/orgChart1"/>
    <dgm:cxn modelId="{4BF1CFE3-81A5-4772-9FDE-15A162FAFADD}" type="presParOf" srcId="{8013CDBF-3DA1-4CA8-A8D0-46BEEE1592F7}" destId="{BF44B06A-F5B9-409C-BFDD-579A868562C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41D29-5AE4-4F5F-BABB-B38CBD3C368C}">
      <dsp:nvSpPr>
        <dsp:cNvPr id="0" name=""/>
        <dsp:cNvSpPr/>
      </dsp:nvSpPr>
      <dsp:spPr>
        <a:xfrm>
          <a:off x="1408" y="1839157"/>
          <a:ext cx="1384345" cy="138434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DB2B9-E30A-46ED-A1CD-F0A69B69EDDE}">
      <dsp:nvSpPr>
        <dsp:cNvPr id="0" name=""/>
        <dsp:cNvSpPr/>
      </dsp:nvSpPr>
      <dsp:spPr>
        <a:xfrm rot="17700000">
          <a:off x="489189" y="710633"/>
          <a:ext cx="1720895" cy="82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0" rIns="0" bIns="0" numCol="1" spcCol="1270" anchor="ctr" anchorCtr="0">
          <a:noAutofit/>
        </a:bodyPr>
        <a:lstStyle/>
        <a:p>
          <a:pPr lvl="0" algn="l" defTabSz="1778000">
            <a:lnSpc>
              <a:spcPct val="90000"/>
            </a:lnSpc>
            <a:spcBef>
              <a:spcPct val="0"/>
            </a:spcBef>
            <a:spcAft>
              <a:spcPct val="35000"/>
            </a:spcAft>
          </a:pPr>
          <a:r>
            <a:rPr lang="en-US" sz="4000" kern="1200" dirty="0" smtClean="0"/>
            <a:t>2004</a:t>
          </a:r>
          <a:endParaRPr lang="en-US" sz="4000" kern="1200" dirty="0"/>
        </a:p>
      </dsp:txBody>
      <dsp:txXfrm>
        <a:off x="489189" y="710633"/>
        <a:ext cx="1720895" cy="829338"/>
      </dsp:txXfrm>
    </dsp:sp>
    <dsp:sp modelId="{ABDDF288-8D1B-4FBF-BE22-C5F630DA40A3}">
      <dsp:nvSpPr>
        <dsp:cNvPr id="0" name=""/>
        <dsp:cNvSpPr/>
      </dsp:nvSpPr>
      <dsp:spPr>
        <a:xfrm>
          <a:off x="1490028" y="2172049"/>
          <a:ext cx="718563" cy="71856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13612-CD22-4366-979F-19EE401FECBB}">
      <dsp:nvSpPr>
        <dsp:cNvPr id="0" name=""/>
        <dsp:cNvSpPr/>
      </dsp:nvSpPr>
      <dsp:spPr>
        <a:xfrm rot="17700000">
          <a:off x="638988"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Informatics </a:t>
          </a:r>
        </a:p>
        <a:p>
          <a:pPr lvl="0" algn="r" defTabSz="755650">
            <a:lnSpc>
              <a:spcPct val="90000"/>
            </a:lnSpc>
            <a:spcBef>
              <a:spcPct val="0"/>
            </a:spcBef>
            <a:spcAft>
              <a:spcPct val="35000"/>
            </a:spcAft>
          </a:pPr>
          <a:r>
            <a:rPr lang="en-US" sz="1700" kern="1200" dirty="0" smtClean="0"/>
            <a:t>BSc, PhD </a:t>
          </a:r>
          <a:endParaRPr lang="en-US" sz="1700" kern="1200" dirty="0"/>
        </a:p>
      </dsp:txBody>
      <dsp:txXfrm>
        <a:off x="638988" y="3172175"/>
        <a:ext cx="1488655" cy="717773"/>
      </dsp:txXfrm>
    </dsp:sp>
    <dsp:sp modelId="{7C65332E-160C-431C-8DB1-35F730D1B7B7}">
      <dsp:nvSpPr>
        <dsp:cNvPr id="0" name=""/>
        <dsp:cNvSpPr/>
      </dsp:nvSpPr>
      <dsp:spPr>
        <a:xfrm rot="17700000">
          <a:off x="1570975"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 modelId="{AF60716C-7BFD-4DDF-BCDB-36DAFA88C717}">
      <dsp:nvSpPr>
        <dsp:cNvPr id="0" name=""/>
        <dsp:cNvSpPr/>
      </dsp:nvSpPr>
      <dsp:spPr>
        <a:xfrm>
          <a:off x="2312754" y="2172049"/>
          <a:ext cx="718563" cy="7185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591C3-AAE1-4BEC-870B-230490068B41}">
      <dsp:nvSpPr>
        <dsp:cNvPr id="0" name=""/>
        <dsp:cNvSpPr/>
      </dsp:nvSpPr>
      <dsp:spPr>
        <a:xfrm rot="17700000">
          <a:off x="1461715"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Math BSc</a:t>
          </a:r>
        </a:p>
      </dsp:txBody>
      <dsp:txXfrm>
        <a:off x="1461715" y="3172175"/>
        <a:ext cx="1488655" cy="717773"/>
      </dsp:txXfrm>
    </dsp:sp>
    <dsp:sp modelId="{2B870139-81AB-4535-85D8-AEB2EE54A19D}">
      <dsp:nvSpPr>
        <dsp:cNvPr id="0" name=""/>
        <dsp:cNvSpPr/>
      </dsp:nvSpPr>
      <dsp:spPr>
        <a:xfrm rot="17700000">
          <a:off x="2393701"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 modelId="{8793EC30-9D72-428B-87D6-4DF2579A0091}">
      <dsp:nvSpPr>
        <dsp:cNvPr id="0" name=""/>
        <dsp:cNvSpPr/>
      </dsp:nvSpPr>
      <dsp:spPr>
        <a:xfrm>
          <a:off x="3135591" y="1839157"/>
          <a:ext cx="1384345" cy="138434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61B32-B588-4066-9B0E-430A045EDA11}">
      <dsp:nvSpPr>
        <dsp:cNvPr id="0" name=""/>
        <dsp:cNvSpPr/>
      </dsp:nvSpPr>
      <dsp:spPr>
        <a:xfrm rot="17700000">
          <a:off x="3623372" y="710633"/>
          <a:ext cx="1720895" cy="82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0" rIns="0" bIns="0" numCol="1" spcCol="1270" anchor="ctr" anchorCtr="0">
          <a:noAutofit/>
        </a:bodyPr>
        <a:lstStyle/>
        <a:p>
          <a:pPr lvl="0" algn="l" defTabSz="1778000">
            <a:lnSpc>
              <a:spcPct val="90000"/>
            </a:lnSpc>
            <a:spcBef>
              <a:spcPct val="0"/>
            </a:spcBef>
            <a:spcAft>
              <a:spcPct val="35000"/>
            </a:spcAft>
          </a:pPr>
          <a:r>
            <a:rPr lang="en-US" sz="4000" kern="1200" dirty="0" smtClean="0"/>
            <a:t>2012</a:t>
          </a:r>
          <a:endParaRPr lang="en-US" sz="4400" kern="1200" dirty="0"/>
        </a:p>
      </dsp:txBody>
      <dsp:txXfrm>
        <a:off x="3623372" y="710633"/>
        <a:ext cx="1720895" cy="829338"/>
      </dsp:txXfrm>
    </dsp:sp>
    <dsp:sp modelId="{46F165E0-5770-49E4-AC9E-59751944C28E}">
      <dsp:nvSpPr>
        <dsp:cNvPr id="0" name=""/>
        <dsp:cNvSpPr/>
      </dsp:nvSpPr>
      <dsp:spPr>
        <a:xfrm>
          <a:off x="4624211" y="2172049"/>
          <a:ext cx="718563" cy="71856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DBA8C-C850-417C-94BC-80D3D6CA9217}">
      <dsp:nvSpPr>
        <dsp:cNvPr id="0" name=""/>
        <dsp:cNvSpPr/>
      </dsp:nvSpPr>
      <dsp:spPr>
        <a:xfrm rot="17700000">
          <a:off x="3773171"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Electrical and Computer Engineering BSc </a:t>
          </a:r>
          <a:endParaRPr lang="en-US" sz="1700" kern="1200" dirty="0"/>
        </a:p>
      </dsp:txBody>
      <dsp:txXfrm>
        <a:off x="3773171" y="3172175"/>
        <a:ext cx="1488655" cy="717773"/>
      </dsp:txXfrm>
    </dsp:sp>
    <dsp:sp modelId="{7D746340-B4AC-478F-86F8-E3896C327FCA}">
      <dsp:nvSpPr>
        <dsp:cNvPr id="0" name=""/>
        <dsp:cNvSpPr/>
      </dsp:nvSpPr>
      <dsp:spPr>
        <a:xfrm rot="17700000">
          <a:off x="4705158"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 modelId="{54988E2F-2038-4006-A0B1-70E6AAEC318E}">
      <dsp:nvSpPr>
        <dsp:cNvPr id="0" name=""/>
        <dsp:cNvSpPr/>
      </dsp:nvSpPr>
      <dsp:spPr>
        <a:xfrm>
          <a:off x="5447048" y="1839157"/>
          <a:ext cx="1384345" cy="138434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CCD13-6B7A-4D72-85AA-8F49884B0F5B}">
      <dsp:nvSpPr>
        <dsp:cNvPr id="0" name=""/>
        <dsp:cNvSpPr/>
      </dsp:nvSpPr>
      <dsp:spPr>
        <a:xfrm rot="17700000">
          <a:off x="5934829" y="710633"/>
          <a:ext cx="1720895" cy="82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0" rIns="0" bIns="0" numCol="1" spcCol="1270" anchor="ctr" anchorCtr="0">
          <a:noAutofit/>
        </a:bodyPr>
        <a:lstStyle/>
        <a:p>
          <a:pPr lvl="0" algn="l" defTabSz="1778000">
            <a:lnSpc>
              <a:spcPct val="90000"/>
            </a:lnSpc>
            <a:spcBef>
              <a:spcPct val="0"/>
            </a:spcBef>
            <a:spcAft>
              <a:spcPct val="35000"/>
            </a:spcAft>
          </a:pPr>
          <a:r>
            <a:rPr lang="en-US" sz="4000" kern="1200" dirty="0" smtClean="0"/>
            <a:t>2014</a:t>
          </a:r>
          <a:endParaRPr lang="en-US" sz="4000" kern="1200" dirty="0"/>
        </a:p>
      </dsp:txBody>
      <dsp:txXfrm>
        <a:off x="5934829" y="710633"/>
        <a:ext cx="1720895" cy="829338"/>
      </dsp:txXfrm>
    </dsp:sp>
    <dsp:sp modelId="{A9994B8C-EF67-4B6E-8D42-C2D7444FFF16}">
      <dsp:nvSpPr>
        <dsp:cNvPr id="0" name=""/>
        <dsp:cNvSpPr/>
      </dsp:nvSpPr>
      <dsp:spPr>
        <a:xfrm>
          <a:off x="6935667" y="2172049"/>
          <a:ext cx="718563" cy="71856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5FDD4-AA04-4C88-AB76-BA4222E7DC4B}">
      <dsp:nvSpPr>
        <dsp:cNvPr id="0" name=""/>
        <dsp:cNvSpPr/>
      </dsp:nvSpPr>
      <dsp:spPr>
        <a:xfrm rot="17700000">
          <a:off x="6084628"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Applied Science MSc</a:t>
          </a:r>
        </a:p>
      </dsp:txBody>
      <dsp:txXfrm>
        <a:off x="6084628" y="3172175"/>
        <a:ext cx="1488655" cy="717773"/>
      </dsp:txXfrm>
    </dsp:sp>
    <dsp:sp modelId="{F3333D2F-1EE4-4127-9AE3-F94BDB45B3ED}">
      <dsp:nvSpPr>
        <dsp:cNvPr id="0" name=""/>
        <dsp:cNvSpPr/>
      </dsp:nvSpPr>
      <dsp:spPr>
        <a:xfrm rot="17700000">
          <a:off x="7016614"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 modelId="{83144FEE-995C-4C50-AFD1-B2C4A456D350}">
      <dsp:nvSpPr>
        <dsp:cNvPr id="0" name=""/>
        <dsp:cNvSpPr/>
      </dsp:nvSpPr>
      <dsp:spPr>
        <a:xfrm>
          <a:off x="7758394" y="2172049"/>
          <a:ext cx="718563" cy="71856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BECCF-F7B7-44D1-90D0-40B21CB87184}">
      <dsp:nvSpPr>
        <dsp:cNvPr id="0" name=""/>
        <dsp:cNvSpPr/>
      </dsp:nvSpPr>
      <dsp:spPr>
        <a:xfrm rot="17700000">
          <a:off x="6907354"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Science and IT,</a:t>
          </a:r>
        </a:p>
        <a:p>
          <a:pPr lvl="0" algn="r" defTabSz="755650">
            <a:lnSpc>
              <a:spcPct val="90000"/>
            </a:lnSpc>
            <a:spcBef>
              <a:spcPct val="0"/>
            </a:spcBef>
            <a:spcAft>
              <a:spcPct val="35000"/>
            </a:spcAft>
          </a:pPr>
          <a:r>
            <a:rPr lang="en-US" sz="1700" kern="1200" dirty="0" smtClean="0"/>
            <a:t>PhD</a:t>
          </a:r>
        </a:p>
      </dsp:txBody>
      <dsp:txXfrm>
        <a:off x="6907354" y="3172175"/>
        <a:ext cx="1488655" cy="717773"/>
      </dsp:txXfrm>
    </dsp:sp>
    <dsp:sp modelId="{68464672-A4D7-4B7E-89CF-BF1265081F1F}">
      <dsp:nvSpPr>
        <dsp:cNvPr id="0" name=""/>
        <dsp:cNvSpPr/>
      </dsp:nvSpPr>
      <dsp:spPr>
        <a:xfrm rot="17700000">
          <a:off x="7839341"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 modelId="{D132F6ED-8242-48D2-B2ED-DE8D2FE9BBA0}">
      <dsp:nvSpPr>
        <dsp:cNvPr id="0" name=""/>
        <dsp:cNvSpPr/>
      </dsp:nvSpPr>
      <dsp:spPr>
        <a:xfrm>
          <a:off x="8581231" y="1839157"/>
          <a:ext cx="1384345" cy="1384345"/>
        </a:xfrm>
        <a:prstGeom prst="donut">
          <a:avLst>
            <a:gd name="adj" fmla="val 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79F6A-AC7A-48AF-8ADB-D79F175E46D5}">
      <dsp:nvSpPr>
        <dsp:cNvPr id="0" name=""/>
        <dsp:cNvSpPr/>
      </dsp:nvSpPr>
      <dsp:spPr>
        <a:xfrm rot="17700000">
          <a:off x="9069012" y="710633"/>
          <a:ext cx="1720895" cy="829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0" rIns="0" bIns="0" numCol="1" spcCol="1270" anchor="ctr" anchorCtr="0">
          <a:noAutofit/>
        </a:bodyPr>
        <a:lstStyle/>
        <a:p>
          <a:pPr lvl="0" algn="l" defTabSz="1778000">
            <a:lnSpc>
              <a:spcPct val="90000"/>
            </a:lnSpc>
            <a:spcBef>
              <a:spcPct val="0"/>
            </a:spcBef>
            <a:spcAft>
              <a:spcPct val="35000"/>
            </a:spcAft>
          </a:pPr>
          <a:r>
            <a:rPr lang="en-US" sz="4000" kern="1200" dirty="0" smtClean="0"/>
            <a:t>2018</a:t>
          </a:r>
          <a:endParaRPr lang="en-US" sz="4000" kern="1200" dirty="0"/>
        </a:p>
      </dsp:txBody>
      <dsp:txXfrm>
        <a:off x="9069012" y="710633"/>
        <a:ext cx="1720895" cy="829338"/>
      </dsp:txXfrm>
    </dsp:sp>
    <dsp:sp modelId="{EFE02720-6061-473A-9DA9-4447113A24F8}">
      <dsp:nvSpPr>
        <dsp:cNvPr id="0" name=""/>
        <dsp:cNvSpPr/>
      </dsp:nvSpPr>
      <dsp:spPr>
        <a:xfrm>
          <a:off x="10069850" y="2172049"/>
          <a:ext cx="718563" cy="71856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954EC-3137-424B-A8F2-26F36009EEFF}">
      <dsp:nvSpPr>
        <dsp:cNvPr id="0" name=""/>
        <dsp:cNvSpPr/>
      </dsp:nvSpPr>
      <dsp:spPr>
        <a:xfrm rot="17700000">
          <a:off x="9218810" y="3172175"/>
          <a:ext cx="1488655" cy="717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3180" bIns="0" numCol="1" spcCol="1270" anchor="ctr" anchorCtr="0">
          <a:noAutofit/>
        </a:bodyPr>
        <a:lstStyle/>
        <a:p>
          <a:pPr lvl="0" algn="r" defTabSz="755650">
            <a:lnSpc>
              <a:spcPct val="90000"/>
            </a:lnSpc>
            <a:spcBef>
              <a:spcPct val="0"/>
            </a:spcBef>
            <a:spcAft>
              <a:spcPct val="35000"/>
            </a:spcAft>
          </a:pPr>
          <a:r>
            <a:rPr lang="en-US" sz="1700" kern="1200" dirty="0" smtClean="0"/>
            <a:t>IT management</a:t>
          </a:r>
        </a:p>
        <a:p>
          <a:pPr lvl="0" algn="r" defTabSz="755650">
            <a:lnSpc>
              <a:spcPct val="90000"/>
            </a:lnSpc>
            <a:spcBef>
              <a:spcPct val="0"/>
            </a:spcBef>
            <a:spcAft>
              <a:spcPct val="35000"/>
            </a:spcAft>
          </a:pPr>
          <a:r>
            <a:rPr lang="en-US" sz="1700" kern="1200" dirty="0" smtClean="0"/>
            <a:t>BSc, MSc, PhD</a:t>
          </a:r>
          <a:endParaRPr lang="en-US" sz="1700" kern="1200" dirty="0"/>
        </a:p>
      </dsp:txBody>
      <dsp:txXfrm>
        <a:off x="9218810" y="3172175"/>
        <a:ext cx="1488655" cy="717773"/>
      </dsp:txXfrm>
    </dsp:sp>
    <dsp:sp modelId="{27CF541B-7F08-453C-A8CE-A9BC1C73C698}">
      <dsp:nvSpPr>
        <dsp:cNvPr id="0" name=""/>
        <dsp:cNvSpPr/>
      </dsp:nvSpPr>
      <dsp:spPr>
        <a:xfrm rot="17700000">
          <a:off x="10150797" y="1172711"/>
          <a:ext cx="1488655" cy="71777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ED866-1B32-468F-8712-832AF8AE276B}">
      <dsp:nvSpPr>
        <dsp:cNvPr id="0" name=""/>
        <dsp:cNvSpPr/>
      </dsp:nvSpPr>
      <dsp:spPr>
        <a:xfrm>
          <a:off x="9295357" y="1384786"/>
          <a:ext cx="392094" cy="422022"/>
        </a:xfrm>
        <a:custGeom>
          <a:avLst/>
          <a:gdLst/>
          <a:ahLst/>
          <a:cxnLst/>
          <a:rect l="0" t="0" r="0" b="0"/>
          <a:pathLst>
            <a:path>
              <a:moveTo>
                <a:pt x="0" y="0"/>
              </a:moveTo>
              <a:lnTo>
                <a:pt x="0" y="422022"/>
              </a:lnTo>
              <a:lnTo>
                <a:pt x="392094" y="4220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BCD907-67A5-426E-8CAF-F0DACDD76E72}">
      <dsp:nvSpPr>
        <dsp:cNvPr id="0" name=""/>
        <dsp:cNvSpPr/>
      </dsp:nvSpPr>
      <dsp:spPr>
        <a:xfrm>
          <a:off x="5882446" y="579677"/>
          <a:ext cx="4485600" cy="176692"/>
        </a:xfrm>
        <a:custGeom>
          <a:avLst/>
          <a:gdLst/>
          <a:ahLst/>
          <a:cxnLst/>
          <a:rect l="0" t="0" r="0" b="0"/>
          <a:pathLst>
            <a:path>
              <a:moveTo>
                <a:pt x="0" y="0"/>
              </a:moveTo>
              <a:lnTo>
                <a:pt x="0" y="88346"/>
              </a:lnTo>
              <a:lnTo>
                <a:pt x="4485600" y="88346"/>
              </a:lnTo>
              <a:lnTo>
                <a:pt x="4485600" y="1766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B60AB3-7B3D-4403-B65E-B8BD2CDF260E}">
      <dsp:nvSpPr>
        <dsp:cNvPr id="0" name=""/>
        <dsp:cNvSpPr/>
      </dsp:nvSpPr>
      <dsp:spPr>
        <a:xfrm>
          <a:off x="6282598" y="1384786"/>
          <a:ext cx="402258" cy="1668218"/>
        </a:xfrm>
        <a:custGeom>
          <a:avLst/>
          <a:gdLst/>
          <a:ahLst/>
          <a:cxnLst/>
          <a:rect l="0" t="0" r="0" b="0"/>
          <a:pathLst>
            <a:path>
              <a:moveTo>
                <a:pt x="0" y="0"/>
              </a:moveTo>
              <a:lnTo>
                <a:pt x="0" y="1668218"/>
              </a:lnTo>
              <a:lnTo>
                <a:pt x="402258" y="16682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65C26C-F613-40AF-93FA-4EC3601E7467}">
      <dsp:nvSpPr>
        <dsp:cNvPr id="0" name=""/>
        <dsp:cNvSpPr/>
      </dsp:nvSpPr>
      <dsp:spPr>
        <a:xfrm>
          <a:off x="6282598" y="1384786"/>
          <a:ext cx="402258" cy="1047411"/>
        </a:xfrm>
        <a:custGeom>
          <a:avLst/>
          <a:gdLst/>
          <a:ahLst/>
          <a:cxnLst/>
          <a:rect l="0" t="0" r="0" b="0"/>
          <a:pathLst>
            <a:path>
              <a:moveTo>
                <a:pt x="0" y="0"/>
              </a:moveTo>
              <a:lnTo>
                <a:pt x="0" y="1047411"/>
              </a:lnTo>
              <a:lnTo>
                <a:pt x="402258" y="10474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76FB69-12C2-4EA0-860C-07A609C89EA0}">
      <dsp:nvSpPr>
        <dsp:cNvPr id="0" name=""/>
        <dsp:cNvSpPr/>
      </dsp:nvSpPr>
      <dsp:spPr>
        <a:xfrm>
          <a:off x="6282598" y="1384786"/>
          <a:ext cx="402258" cy="420651"/>
        </a:xfrm>
        <a:custGeom>
          <a:avLst/>
          <a:gdLst/>
          <a:ahLst/>
          <a:cxnLst/>
          <a:rect l="0" t="0" r="0" b="0"/>
          <a:pathLst>
            <a:path>
              <a:moveTo>
                <a:pt x="0" y="0"/>
              </a:moveTo>
              <a:lnTo>
                <a:pt x="0" y="420651"/>
              </a:lnTo>
              <a:lnTo>
                <a:pt x="402258" y="42065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7C8F43-2858-447F-A35E-BC5D722F285B}">
      <dsp:nvSpPr>
        <dsp:cNvPr id="0" name=""/>
        <dsp:cNvSpPr/>
      </dsp:nvSpPr>
      <dsp:spPr>
        <a:xfrm>
          <a:off x="5882446" y="579677"/>
          <a:ext cx="1472841" cy="176692"/>
        </a:xfrm>
        <a:custGeom>
          <a:avLst/>
          <a:gdLst/>
          <a:ahLst/>
          <a:cxnLst/>
          <a:rect l="0" t="0" r="0" b="0"/>
          <a:pathLst>
            <a:path>
              <a:moveTo>
                <a:pt x="0" y="0"/>
              </a:moveTo>
              <a:lnTo>
                <a:pt x="0" y="88346"/>
              </a:lnTo>
              <a:lnTo>
                <a:pt x="1472841" y="88346"/>
              </a:lnTo>
              <a:lnTo>
                <a:pt x="1472841" y="1766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D3788-7614-45CE-BCAF-E1B337B63C5A}">
      <dsp:nvSpPr>
        <dsp:cNvPr id="0" name=""/>
        <dsp:cNvSpPr/>
      </dsp:nvSpPr>
      <dsp:spPr>
        <a:xfrm>
          <a:off x="3247089" y="1384786"/>
          <a:ext cx="402258" cy="1667642"/>
        </a:xfrm>
        <a:custGeom>
          <a:avLst/>
          <a:gdLst/>
          <a:ahLst/>
          <a:cxnLst/>
          <a:rect l="0" t="0" r="0" b="0"/>
          <a:pathLst>
            <a:path>
              <a:moveTo>
                <a:pt x="0" y="0"/>
              </a:moveTo>
              <a:lnTo>
                <a:pt x="0" y="1667642"/>
              </a:lnTo>
              <a:lnTo>
                <a:pt x="402258" y="16676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FCABB-FA3A-4D51-81F8-D658AA1E9564}">
      <dsp:nvSpPr>
        <dsp:cNvPr id="0" name=""/>
        <dsp:cNvSpPr/>
      </dsp:nvSpPr>
      <dsp:spPr>
        <a:xfrm>
          <a:off x="3247089" y="1384786"/>
          <a:ext cx="402258" cy="1050293"/>
        </a:xfrm>
        <a:custGeom>
          <a:avLst/>
          <a:gdLst/>
          <a:ahLst/>
          <a:cxnLst/>
          <a:rect l="0" t="0" r="0" b="0"/>
          <a:pathLst>
            <a:path>
              <a:moveTo>
                <a:pt x="0" y="0"/>
              </a:moveTo>
              <a:lnTo>
                <a:pt x="0" y="1050293"/>
              </a:lnTo>
              <a:lnTo>
                <a:pt x="402258" y="10502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5348B-07A2-4A6B-BC3A-EC66D899E5C7}">
      <dsp:nvSpPr>
        <dsp:cNvPr id="0" name=""/>
        <dsp:cNvSpPr/>
      </dsp:nvSpPr>
      <dsp:spPr>
        <a:xfrm>
          <a:off x="3247089" y="1384786"/>
          <a:ext cx="402258" cy="423949"/>
        </a:xfrm>
        <a:custGeom>
          <a:avLst/>
          <a:gdLst/>
          <a:ahLst/>
          <a:cxnLst/>
          <a:rect l="0" t="0" r="0" b="0"/>
          <a:pathLst>
            <a:path>
              <a:moveTo>
                <a:pt x="0" y="0"/>
              </a:moveTo>
              <a:lnTo>
                <a:pt x="0" y="423949"/>
              </a:lnTo>
              <a:lnTo>
                <a:pt x="402258" y="4239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8A97CB-5AF7-4F54-BAF4-DCCD571979A2}">
      <dsp:nvSpPr>
        <dsp:cNvPr id="0" name=""/>
        <dsp:cNvSpPr/>
      </dsp:nvSpPr>
      <dsp:spPr>
        <a:xfrm>
          <a:off x="4319777" y="579677"/>
          <a:ext cx="1562668" cy="176692"/>
        </a:xfrm>
        <a:custGeom>
          <a:avLst/>
          <a:gdLst/>
          <a:ahLst/>
          <a:cxnLst/>
          <a:rect l="0" t="0" r="0" b="0"/>
          <a:pathLst>
            <a:path>
              <a:moveTo>
                <a:pt x="1562668" y="0"/>
              </a:moveTo>
              <a:lnTo>
                <a:pt x="1562668" y="88346"/>
              </a:lnTo>
              <a:lnTo>
                <a:pt x="0" y="88346"/>
              </a:lnTo>
              <a:lnTo>
                <a:pt x="0" y="1766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809BE-8C13-46FE-8C90-76348C9FE1C1}">
      <dsp:nvSpPr>
        <dsp:cNvPr id="0" name=""/>
        <dsp:cNvSpPr/>
      </dsp:nvSpPr>
      <dsp:spPr>
        <a:xfrm>
          <a:off x="268172" y="1384786"/>
          <a:ext cx="151724" cy="3059003"/>
        </a:xfrm>
        <a:custGeom>
          <a:avLst/>
          <a:gdLst/>
          <a:ahLst/>
          <a:cxnLst/>
          <a:rect l="0" t="0" r="0" b="0"/>
          <a:pathLst>
            <a:path>
              <a:moveTo>
                <a:pt x="0" y="0"/>
              </a:moveTo>
              <a:lnTo>
                <a:pt x="0" y="3059003"/>
              </a:lnTo>
              <a:lnTo>
                <a:pt x="151724" y="30590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D03CE5-3C0A-4C18-A4E3-8E79E438262F}">
      <dsp:nvSpPr>
        <dsp:cNvPr id="0" name=""/>
        <dsp:cNvSpPr/>
      </dsp:nvSpPr>
      <dsp:spPr>
        <a:xfrm>
          <a:off x="268172" y="1384786"/>
          <a:ext cx="151724" cy="2400022"/>
        </a:xfrm>
        <a:custGeom>
          <a:avLst/>
          <a:gdLst/>
          <a:ahLst/>
          <a:cxnLst/>
          <a:rect l="0" t="0" r="0" b="0"/>
          <a:pathLst>
            <a:path>
              <a:moveTo>
                <a:pt x="0" y="0"/>
              </a:moveTo>
              <a:lnTo>
                <a:pt x="0" y="2400022"/>
              </a:lnTo>
              <a:lnTo>
                <a:pt x="151724" y="24000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B8AB68-69B7-4867-AACF-00904AA7C671}">
      <dsp:nvSpPr>
        <dsp:cNvPr id="0" name=""/>
        <dsp:cNvSpPr/>
      </dsp:nvSpPr>
      <dsp:spPr>
        <a:xfrm>
          <a:off x="268172" y="1384786"/>
          <a:ext cx="151724" cy="1730414"/>
        </a:xfrm>
        <a:custGeom>
          <a:avLst/>
          <a:gdLst/>
          <a:ahLst/>
          <a:cxnLst/>
          <a:rect l="0" t="0" r="0" b="0"/>
          <a:pathLst>
            <a:path>
              <a:moveTo>
                <a:pt x="0" y="0"/>
              </a:moveTo>
              <a:lnTo>
                <a:pt x="0" y="1730414"/>
              </a:lnTo>
              <a:lnTo>
                <a:pt x="151724" y="17304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59103-743C-4FA5-99A2-15F28E8F36C7}">
      <dsp:nvSpPr>
        <dsp:cNvPr id="0" name=""/>
        <dsp:cNvSpPr/>
      </dsp:nvSpPr>
      <dsp:spPr>
        <a:xfrm>
          <a:off x="268172" y="1384786"/>
          <a:ext cx="151724" cy="1088816"/>
        </a:xfrm>
        <a:custGeom>
          <a:avLst/>
          <a:gdLst/>
          <a:ahLst/>
          <a:cxnLst/>
          <a:rect l="0" t="0" r="0" b="0"/>
          <a:pathLst>
            <a:path>
              <a:moveTo>
                <a:pt x="0" y="0"/>
              </a:moveTo>
              <a:lnTo>
                <a:pt x="0" y="1088816"/>
              </a:lnTo>
              <a:lnTo>
                <a:pt x="151724" y="10888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A5F029-900C-49B1-8DFD-60C1ECF20414}">
      <dsp:nvSpPr>
        <dsp:cNvPr id="0" name=""/>
        <dsp:cNvSpPr/>
      </dsp:nvSpPr>
      <dsp:spPr>
        <a:xfrm>
          <a:off x="268172" y="1384786"/>
          <a:ext cx="151809" cy="448787"/>
        </a:xfrm>
        <a:custGeom>
          <a:avLst/>
          <a:gdLst/>
          <a:ahLst/>
          <a:cxnLst/>
          <a:rect l="0" t="0" r="0" b="0"/>
          <a:pathLst>
            <a:path>
              <a:moveTo>
                <a:pt x="0" y="0"/>
              </a:moveTo>
              <a:lnTo>
                <a:pt x="0" y="448787"/>
              </a:lnTo>
              <a:lnTo>
                <a:pt x="151809" y="44878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5EDBD-37BC-4C97-AC1A-73A1A7DF81A9}">
      <dsp:nvSpPr>
        <dsp:cNvPr id="0" name=""/>
        <dsp:cNvSpPr/>
      </dsp:nvSpPr>
      <dsp:spPr>
        <a:xfrm>
          <a:off x="1340860" y="579677"/>
          <a:ext cx="4541585" cy="176692"/>
        </a:xfrm>
        <a:custGeom>
          <a:avLst/>
          <a:gdLst/>
          <a:ahLst/>
          <a:cxnLst/>
          <a:rect l="0" t="0" r="0" b="0"/>
          <a:pathLst>
            <a:path>
              <a:moveTo>
                <a:pt x="4541585" y="0"/>
              </a:moveTo>
              <a:lnTo>
                <a:pt x="4541585" y="88346"/>
              </a:lnTo>
              <a:lnTo>
                <a:pt x="0" y="88346"/>
              </a:lnTo>
              <a:lnTo>
                <a:pt x="0" y="1766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AF3B85-03D0-4F85-BFB9-1C1F0DD8B61A}">
      <dsp:nvSpPr>
        <dsp:cNvPr id="0" name=""/>
        <dsp:cNvSpPr/>
      </dsp:nvSpPr>
      <dsp:spPr>
        <a:xfrm>
          <a:off x="3642866" y="1982"/>
          <a:ext cx="4479159" cy="577694"/>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rPr>
            <a:t>School of Science and Technologies</a:t>
          </a:r>
          <a:endParaRPr lang="en-US" sz="2000" b="1" kern="1200" dirty="0">
            <a:latin typeface="+mn-lt"/>
          </a:endParaRPr>
        </a:p>
      </dsp:txBody>
      <dsp:txXfrm>
        <a:off x="3642866" y="1982"/>
        <a:ext cx="4479159" cy="577694"/>
      </dsp:txXfrm>
    </dsp:sp>
    <dsp:sp modelId="{06EDC3DF-6A91-4AF5-9B14-C565AA1DC9EF}">
      <dsp:nvSpPr>
        <dsp:cNvPr id="0" name=""/>
        <dsp:cNvSpPr/>
      </dsp:nvSpPr>
      <dsp:spPr>
        <a:xfrm>
          <a:off x="0" y="756369"/>
          <a:ext cx="2681721" cy="628417"/>
        </a:xfrm>
        <a:prstGeom prst="rect">
          <a:avLst/>
        </a:prstGeom>
        <a:solidFill>
          <a:schemeClr val="accent2"/>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kern="1200" dirty="0" smtClean="0">
              <a:latin typeface="+mn-lt"/>
            </a:rPr>
            <a:t>Department of </a:t>
          </a:r>
        </a:p>
        <a:p>
          <a:pPr lvl="0" algn="ctr" defTabSz="711200">
            <a:lnSpc>
              <a:spcPct val="100000"/>
            </a:lnSpc>
            <a:spcBef>
              <a:spcPct val="0"/>
            </a:spcBef>
            <a:spcAft>
              <a:spcPts val="0"/>
            </a:spcAft>
          </a:pPr>
          <a:r>
            <a:rPr lang="en-US" sz="1600" kern="1200" dirty="0" smtClean="0">
              <a:latin typeface="+mn-lt"/>
            </a:rPr>
            <a:t>Information technologies</a:t>
          </a:r>
          <a:endParaRPr lang="en-US" sz="1600" kern="1200" dirty="0">
            <a:latin typeface="+mn-lt"/>
          </a:endParaRPr>
        </a:p>
      </dsp:txBody>
      <dsp:txXfrm>
        <a:off x="0" y="756369"/>
        <a:ext cx="2681721" cy="628417"/>
      </dsp:txXfrm>
    </dsp:sp>
    <dsp:sp modelId="{4AF955E5-FD95-4754-8A9E-E8BCFE02B9ED}">
      <dsp:nvSpPr>
        <dsp:cNvPr id="0" name=""/>
        <dsp:cNvSpPr/>
      </dsp:nvSpPr>
      <dsp:spPr>
        <a:xfrm>
          <a:off x="419981" y="1550057"/>
          <a:ext cx="2324156" cy="567034"/>
        </a:xfrm>
        <a:prstGeom prst="rect">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l" defTabSz="622300">
            <a:lnSpc>
              <a:spcPct val="100000"/>
            </a:lnSpc>
            <a:spcBef>
              <a:spcPct val="0"/>
            </a:spcBef>
            <a:spcAft>
              <a:spcPct val="35000"/>
            </a:spcAft>
          </a:pPr>
          <a:r>
            <a:rPr lang="en-US" sz="1400" kern="1200" dirty="0" smtClean="0">
              <a:latin typeface="+mn-lt"/>
            </a:rPr>
            <a:t>IT Academy</a:t>
          </a:r>
          <a:r>
            <a:rPr lang="ka-GE" sz="1400" kern="1200" dirty="0" smtClean="0">
              <a:latin typeface="+mn-lt"/>
            </a:rPr>
            <a:t>(</a:t>
          </a:r>
          <a:r>
            <a:rPr lang="en-US" sz="1400" kern="1200" dirty="0" smtClean="0">
              <a:latin typeface="+mn-lt"/>
            </a:rPr>
            <a:t>Microsoft, Cisco, Oracle, </a:t>
          </a:r>
          <a:r>
            <a:rPr lang="en-US" sz="1400" kern="1200" dirty="0" err="1" smtClean="0">
              <a:latin typeface="+mn-lt"/>
            </a:rPr>
            <a:t>IoS</a:t>
          </a:r>
          <a:r>
            <a:rPr lang="ka-GE" sz="1400" kern="1200" dirty="0" smtClean="0">
              <a:latin typeface="+mn-lt"/>
            </a:rPr>
            <a:t> </a:t>
          </a:r>
          <a:r>
            <a:rPr lang="en-US" sz="1400" kern="1200" dirty="0" smtClean="0">
              <a:latin typeface="+mn-lt"/>
            </a:rPr>
            <a:t>Dev, </a:t>
          </a:r>
          <a:r>
            <a:rPr lang="en-US" sz="1400" kern="1200" dirty="0" err="1" smtClean="0">
              <a:latin typeface="+mn-lt"/>
            </a:rPr>
            <a:t>MicroTIk</a:t>
          </a:r>
          <a:endParaRPr lang="en-US" sz="1400" kern="1200" dirty="0">
            <a:latin typeface="+mn-lt"/>
          </a:endParaRPr>
        </a:p>
      </dsp:txBody>
      <dsp:txXfrm>
        <a:off x="419981" y="1550057"/>
        <a:ext cx="2324156" cy="567034"/>
      </dsp:txXfrm>
    </dsp:sp>
    <dsp:sp modelId="{505B5D95-6D3F-4AC3-BFCC-17EC9D584460}">
      <dsp:nvSpPr>
        <dsp:cNvPr id="0" name=""/>
        <dsp:cNvSpPr/>
      </dsp:nvSpPr>
      <dsp:spPr>
        <a:xfrm>
          <a:off x="419897" y="2190085"/>
          <a:ext cx="2324156" cy="567034"/>
        </a:xfrm>
        <a:prstGeom prst="rect">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890" tIns="8890" rIns="8890" bIns="8890" numCol="1" spcCol="1270" anchor="ctr" anchorCtr="0">
          <a:noAutofit/>
        </a:bodyPr>
        <a:lstStyle/>
        <a:p>
          <a:pPr marL="57150" lvl="0" indent="0" algn="l" defTabSz="622300">
            <a:lnSpc>
              <a:spcPct val="100000"/>
            </a:lnSpc>
            <a:spcBef>
              <a:spcPct val="0"/>
            </a:spcBef>
            <a:spcAft>
              <a:spcPct val="35000"/>
            </a:spcAft>
          </a:pPr>
          <a:r>
            <a:rPr lang="en-US" sz="1400" kern="1200" dirty="0" smtClean="0">
              <a:latin typeface="+mn-lt"/>
            </a:rPr>
            <a:t>Cisco lab</a:t>
          </a:r>
          <a:endParaRPr lang="en-US" sz="1400" kern="1200" dirty="0">
            <a:latin typeface="+mn-lt"/>
          </a:endParaRPr>
        </a:p>
      </dsp:txBody>
      <dsp:txXfrm>
        <a:off x="419897" y="2190085"/>
        <a:ext cx="2324156" cy="567034"/>
      </dsp:txXfrm>
    </dsp:sp>
    <dsp:sp modelId="{7A7F7ABB-B7C4-4531-AF27-0EA6568A5579}">
      <dsp:nvSpPr>
        <dsp:cNvPr id="0" name=""/>
        <dsp:cNvSpPr/>
      </dsp:nvSpPr>
      <dsp:spPr>
        <a:xfrm>
          <a:off x="419897" y="2831684"/>
          <a:ext cx="2324156" cy="567034"/>
        </a:xfrm>
        <a:prstGeom prst="rect">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l" defTabSz="622300">
            <a:lnSpc>
              <a:spcPct val="100000"/>
            </a:lnSpc>
            <a:spcBef>
              <a:spcPct val="0"/>
            </a:spcBef>
            <a:spcAft>
              <a:spcPct val="35000"/>
            </a:spcAft>
          </a:pPr>
          <a:r>
            <a:rPr lang="en-US" sz="1400" kern="1200" dirty="0" smtClean="0">
              <a:latin typeface="+mn-lt"/>
            </a:rPr>
            <a:t>UG-</a:t>
          </a:r>
          <a:r>
            <a:rPr lang="en-US" sz="1400" kern="1200" dirty="0" err="1" smtClean="0">
              <a:latin typeface="+mn-lt"/>
            </a:rPr>
            <a:t>Lemondo</a:t>
          </a:r>
          <a:r>
            <a:rPr lang="en-US" sz="1400" kern="1200" dirty="0" smtClean="0">
              <a:latin typeface="+mn-lt"/>
            </a:rPr>
            <a:t> training center</a:t>
          </a:r>
          <a:endParaRPr lang="en-US" sz="1400" kern="1200" dirty="0">
            <a:latin typeface="+mn-lt"/>
          </a:endParaRPr>
        </a:p>
      </dsp:txBody>
      <dsp:txXfrm>
        <a:off x="419897" y="2831684"/>
        <a:ext cx="2324156" cy="567034"/>
      </dsp:txXfrm>
    </dsp:sp>
    <dsp:sp modelId="{AB2421E0-9560-48C8-A22B-9EE5F252A341}">
      <dsp:nvSpPr>
        <dsp:cNvPr id="0" name=""/>
        <dsp:cNvSpPr/>
      </dsp:nvSpPr>
      <dsp:spPr>
        <a:xfrm>
          <a:off x="419897" y="3501292"/>
          <a:ext cx="2324156" cy="567034"/>
        </a:xfrm>
        <a:prstGeom prst="rect">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l" defTabSz="622300">
            <a:lnSpc>
              <a:spcPct val="100000"/>
            </a:lnSpc>
            <a:spcBef>
              <a:spcPct val="0"/>
            </a:spcBef>
            <a:spcAft>
              <a:spcPct val="35000"/>
            </a:spcAft>
          </a:pPr>
          <a:r>
            <a:rPr lang="en-US" sz="1400" kern="1200" dirty="0" smtClean="0">
              <a:latin typeface="+mn-lt"/>
            </a:rPr>
            <a:t>Internet </a:t>
          </a:r>
          <a:r>
            <a:rPr lang="en-US" sz="1400" kern="1200" dirty="0" err="1" smtClean="0">
              <a:latin typeface="+mn-lt"/>
            </a:rPr>
            <a:t>Dvelopment</a:t>
          </a:r>
          <a:r>
            <a:rPr lang="en-US" sz="1400" kern="1200" dirty="0" smtClean="0">
              <a:latin typeface="+mn-lt"/>
            </a:rPr>
            <a:t> Center</a:t>
          </a:r>
          <a:endParaRPr lang="en-US" sz="1400" kern="1200" dirty="0">
            <a:latin typeface="+mn-lt"/>
          </a:endParaRPr>
        </a:p>
      </dsp:txBody>
      <dsp:txXfrm>
        <a:off x="419897" y="3501292"/>
        <a:ext cx="2324156" cy="567034"/>
      </dsp:txXfrm>
    </dsp:sp>
    <dsp:sp modelId="{98BACE56-98A9-46C4-8F24-D38159B1DE45}">
      <dsp:nvSpPr>
        <dsp:cNvPr id="0" name=""/>
        <dsp:cNvSpPr/>
      </dsp:nvSpPr>
      <dsp:spPr>
        <a:xfrm>
          <a:off x="419897" y="4160273"/>
          <a:ext cx="2324156" cy="567034"/>
        </a:xfrm>
        <a:prstGeom prst="rect">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l" defTabSz="622300">
            <a:lnSpc>
              <a:spcPct val="100000"/>
            </a:lnSpc>
            <a:spcBef>
              <a:spcPct val="0"/>
            </a:spcBef>
            <a:spcAft>
              <a:spcPct val="35000"/>
            </a:spcAft>
          </a:pPr>
          <a:r>
            <a:rPr lang="en-US" sz="1400" kern="1200" dirty="0" err="1" smtClean="0">
              <a:latin typeface="+mn-lt"/>
            </a:rPr>
            <a:t>BlokChain</a:t>
          </a:r>
          <a:r>
            <a:rPr lang="ka-GE" sz="1400" kern="1200" dirty="0" smtClean="0">
              <a:latin typeface="+mn-lt"/>
            </a:rPr>
            <a:t> </a:t>
          </a:r>
          <a:r>
            <a:rPr lang="en-US" sz="1400" kern="1200" dirty="0" smtClean="0">
              <a:latin typeface="+mn-lt"/>
            </a:rPr>
            <a:t>Lab</a:t>
          </a:r>
          <a:endParaRPr lang="en-US" sz="1400" kern="1200" dirty="0">
            <a:latin typeface="+mn-lt"/>
          </a:endParaRPr>
        </a:p>
      </dsp:txBody>
      <dsp:txXfrm>
        <a:off x="419897" y="4160273"/>
        <a:ext cx="2324156" cy="567034"/>
      </dsp:txXfrm>
    </dsp:sp>
    <dsp:sp modelId="{1FBD64F8-BCBE-4541-A274-507ABC9879B9}">
      <dsp:nvSpPr>
        <dsp:cNvPr id="0" name=""/>
        <dsp:cNvSpPr/>
      </dsp:nvSpPr>
      <dsp:spPr>
        <a:xfrm>
          <a:off x="2978916" y="756369"/>
          <a:ext cx="2681721" cy="628417"/>
        </a:xfrm>
        <a:prstGeom prst="rect">
          <a:avLst/>
        </a:prstGeom>
        <a:solidFill>
          <a:schemeClr val="accent6">
            <a:lumMod val="75000"/>
          </a:schemeClr>
        </a:soli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kern="1200" dirty="0" smtClean="0">
              <a:latin typeface="+mn-lt"/>
            </a:rPr>
            <a:t>Department of </a:t>
          </a:r>
        </a:p>
        <a:p>
          <a:pPr lvl="0" algn="ctr" defTabSz="711200">
            <a:lnSpc>
              <a:spcPct val="100000"/>
            </a:lnSpc>
            <a:spcBef>
              <a:spcPct val="0"/>
            </a:spcBef>
            <a:spcAft>
              <a:spcPts val="0"/>
            </a:spcAft>
          </a:pPr>
          <a:r>
            <a:rPr lang="en-US" sz="1600" kern="1200" dirty="0" smtClean="0">
              <a:latin typeface="+mn-lt"/>
            </a:rPr>
            <a:t>Natural Sciences</a:t>
          </a:r>
          <a:endParaRPr lang="en-US" sz="1600" kern="1200" dirty="0">
            <a:latin typeface="+mn-lt"/>
          </a:endParaRPr>
        </a:p>
      </dsp:txBody>
      <dsp:txXfrm>
        <a:off x="2978916" y="756369"/>
        <a:ext cx="2681721" cy="628417"/>
      </dsp:txXfrm>
    </dsp:sp>
    <dsp:sp modelId="{1F431B39-2049-4D24-A38B-BC20449EADF6}">
      <dsp:nvSpPr>
        <dsp:cNvPr id="0" name=""/>
        <dsp:cNvSpPr/>
      </dsp:nvSpPr>
      <dsp:spPr>
        <a:xfrm>
          <a:off x="3649347" y="1534415"/>
          <a:ext cx="2285999" cy="548641"/>
        </a:xfrm>
        <a:prstGeom prst="rect">
          <a:avLst/>
        </a:prstGeom>
        <a:solidFill>
          <a:schemeClr val="accent6">
            <a:lumMod val="75000"/>
          </a:schemeClr>
        </a:solidFill>
        <a:ln w="635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8890" tIns="8890" rIns="8890" bIns="8890" numCol="1" spcCol="1270" anchor="ctr" anchorCtr="0">
          <a:noAutofit/>
        </a:bodyPr>
        <a:lstStyle/>
        <a:p>
          <a:pPr marL="111125" lvl="0" indent="0" algn="l" defTabSz="622300">
            <a:lnSpc>
              <a:spcPct val="90000"/>
            </a:lnSpc>
            <a:spcBef>
              <a:spcPct val="0"/>
            </a:spcBef>
            <a:spcAft>
              <a:spcPct val="35000"/>
            </a:spcAft>
          </a:pPr>
          <a:r>
            <a:rPr lang="en-US" sz="1400" kern="1200" dirty="0" smtClean="0">
              <a:latin typeface="+mn-lt"/>
            </a:rPr>
            <a:t>Physics</a:t>
          </a:r>
          <a:endParaRPr lang="en-US" sz="1400" kern="1200" dirty="0">
            <a:latin typeface="+mn-lt"/>
          </a:endParaRPr>
        </a:p>
      </dsp:txBody>
      <dsp:txXfrm>
        <a:off x="3649347" y="1534415"/>
        <a:ext cx="2285999" cy="548641"/>
      </dsp:txXfrm>
    </dsp:sp>
    <dsp:sp modelId="{E58F364B-6865-448D-BB7E-3123D65AF8C1}">
      <dsp:nvSpPr>
        <dsp:cNvPr id="0" name=""/>
        <dsp:cNvSpPr/>
      </dsp:nvSpPr>
      <dsp:spPr>
        <a:xfrm>
          <a:off x="3649347" y="2160759"/>
          <a:ext cx="2285999" cy="548641"/>
        </a:xfrm>
        <a:prstGeom prst="rect">
          <a:avLst/>
        </a:prstGeom>
        <a:solidFill>
          <a:schemeClr val="accent6">
            <a:lumMod val="75000"/>
          </a:schemeClr>
        </a:solidFill>
        <a:ln w="635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8890" tIns="8890" rIns="8890" bIns="8890" numCol="1" spcCol="1270" anchor="ctr" anchorCtr="0">
          <a:noAutofit/>
        </a:bodyPr>
        <a:lstStyle/>
        <a:p>
          <a:pPr marL="111125" lvl="0" indent="0" algn="l" defTabSz="622300">
            <a:lnSpc>
              <a:spcPct val="90000"/>
            </a:lnSpc>
            <a:spcBef>
              <a:spcPct val="0"/>
            </a:spcBef>
            <a:spcAft>
              <a:spcPct val="35000"/>
            </a:spcAft>
          </a:pPr>
          <a:r>
            <a:rPr lang="en-US" sz="1400" kern="1200" dirty="0" smtClean="0">
              <a:latin typeface="+mn-lt"/>
            </a:rPr>
            <a:t>Biology</a:t>
          </a:r>
          <a:endParaRPr lang="en-US" sz="1400" kern="1200" dirty="0">
            <a:latin typeface="+mn-lt"/>
          </a:endParaRPr>
        </a:p>
      </dsp:txBody>
      <dsp:txXfrm>
        <a:off x="3649347" y="2160759"/>
        <a:ext cx="2285999" cy="548641"/>
      </dsp:txXfrm>
    </dsp:sp>
    <dsp:sp modelId="{0BFE5874-EE77-4267-90C1-D22F577FB999}">
      <dsp:nvSpPr>
        <dsp:cNvPr id="0" name=""/>
        <dsp:cNvSpPr/>
      </dsp:nvSpPr>
      <dsp:spPr>
        <a:xfrm>
          <a:off x="3649347" y="2778108"/>
          <a:ext cx="2285999" cy="548641"/>
        </a:xfrm>
        <a:prstGeom prst="rect">
          <a:avLst/>
        </a:prstGeom>
        <a:solidFill>
          <a:schemeClr val="accent6">
            <a:lumMod val="75000"/>
          </a:schemeClr>
        </a:solidFill>
        <a:ln w="635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8890" tIns="8890" rIns="8890" bIns="8890" numCol="1" spcCol="1270" anchor="ctr" anchorCtr="0">
          <a:noAutofit/>
        </a:bodyPr>
        <a:lstStyle/>
        <a:p>
          <a:pPr marL="111125" lvl="0" indent="0" algn="l" defTabSz="622300">
            <a:lnSpc>
              <a:spcPct val="90000"/>
            </a:lnSpc>
            <a:spcBef>
              <a:spcPct val="0"/>
            </a:spcBef>
            <a:spcAft>
              <a:spcPct val="35000"/>
            </a:spcAft>
          </a:pPr>
          <a:r>
            <a:rPr lang="en-US" sz="1400" kern="1200" dirty="0" smtClean="0">
              <a:solidFill>
                <a:schemeClr val="bg1"/>
              </a:solidFill>
              <a:latin typeface="+mn-lt"/>
            </a:rPr>
            <a:t>Chemistry</a:t>
          </a:r>
          <a:endParaRPr lang="en-US" sz="1400" kern="1200" dirty="0">
            <a:solidFill>
              <a:schemeClr val="bg1"/>
            </a:solidFill>
            <a:latin typeface="+mn-lt"/>
          </a:endParaRPr>
        </a:p>
      </dsp:txBody>
      <dsp:txXfrm>
        <a:off x="3649347" y="2778108"/>
        <a:ext cx="2285999" cy="548641"/>
      </dsp:txXfrm>
    </dsp:sp>
    <dsp:sp modelId="{B21CDDC5-7697-4A73-BE1F-D4D5C64358B7}">
      <dsp:nvSpPr>
        <dsp:cNvPr id="0" name=""/>
        <dsp:cNvSpPr/>
      </dsp:nvSpPr>
      <dsp:spPr>
        <a:xfrm>
          <a:off x="6014426" y="756369"/>
          <a:ext cx="2681721" cy="628417"/>
        </a:xfrm>
        <a:prstGeom prst="rect">
          <a:avLst/>
        </a:prstGeom>
        <a:solidFill>
          <a:srgbClr val="C00000"/>
        </a:soli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kern="1200" dirty="0" smtClean="0">
              <a:solidFill>
                <a:schemeClr val="bg1"/>
              </a:solidFill>
              <a:latin typeface="+mn-lt"/>
            </a:rPr>
            <a:t>Department of </a:t>
          </a:r>
        </a:p>
        <a:p>
          <a:pPr lvl="0" algn="ctr" defTabSz="711200">
            <a:lnSpc>
              <a:spcPct val="100000"/>
            </a:lnSpc>
            <a:spcBef>
              <a:spcPct val="0"/>
            </a:spcBef>
            <a:spcAft>
              <a:spcPts val="0"/>
            </a:spcAft>
          </a:pPr>
          <a:r>
            <a:rPr lang="en-US" sz="1600" kern="1200" dirty="0" smtClean="0">
              <a:solidFill>
                <a:schemeClr val="bg1"/>
              </a:solidFill>
              <a:latin typeface="+mn-lt"/>
            </a:rPr>
            <a:t>Engineering </a:t>
          </a:r>
          <a:endParaRPr lang="en-US" sz="1600" kern="1200" dirty="0">
            <a:solidFill>
              <a:schemeClr val="bg1"/>
            </a:solidFill>
            <a:latin typeface="+mn-lt"/>
          </a:endParaRPr>
        </a:p>
      </dsp:txBody>
      <dsp:txXfrm>
        <a:off x="6014426" y="756369"/>
        <a:ext cx="2681721" cy="628417"/>
      </dsp:txXfrm>
    </dsp:sp>
    <dsp:sp modelId="{17C252EA-9190-4E92-92B4-6B8FBCB7A01E}">
      <dsp:nvSpPr>
        <dsp:cNvPr id="0" name=""/>
        <dsp:cNvSpPr/>
      </dsp:nvSpPr>
      <dsp:spPr>
        <a:xfrm>
          <a:off x="6684857" y="1531117"/>
          <a:ext cx="2285999" cy="548641"/>
        </a:xfrm>
        <a:prstGeom prst="rect">
          <a:avLst/>
        </a:prstGeom>
        <a:solidFill>
          <a:srgbClr val="C00000"/>
        </a:solidFill>
        <a:ln w="12700" cap="flat" cmpd="sng" algn="ctr">
          <a:no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622300">
            <a:lnSpc>
              <a:spcPct val="100000"/>
            </a:lnSpc>
            <a:spcBef>
              <a:spcPct val="0"/>
            </a:spcBef>
            <a:spcAft>
              <a:spcPct val="35000"/>
            </a:spcAft>
          </a:pPr>
          <a:r>
            <a:rPr lang="en-US" sz="1400" kern="1200" dirty="0" smtClean="0">
              <a:solidFill>
                <a:schemeClr val="bg1"/>
              </a:solidFill>
              <a:latin typeface="+mn-lt"/>
            </a:rPr>
            <a:t>Engineering lab</a:t>
          </a:r>
          <a:endParaRPr lang="en-US" sz="1400" kern="1200" dirty="0">
            <a:solidFill>
              <a:schemeClr val="bg1"/>
            </a:solidFill>
            <a:latin typeface="+mn-lt"/>
          </a:endParaRPr>
        </a:p>
      </dsp:txBody>
      <dsp:txXfrm>
        <a:off x="6684857" y="1531117"/>
        <a:ext cx="2285999" cy="548641"/>
      </dsp:txXfrm>
    </dsp:sp>
    <dsp:sp modelId="{39A55BCB-F5F1-4296-ADF1-43376E69461A}">
      <dsp:nvSpPr>
        <dsp:cNvPr id="0" name=""/>
        <dsp:cNvSpPr/>
      </dsp:nvSpPr>
      <dsp:spPr>
        <a:xfrm>
          <a:off x="6684857" y="2157877"/>
          <a:ext cx="2285999" cy="548641"/>
        </a:xfrm>
        <a:prstGeom prst="rect">
          <a:avLst/>
        </a:prstGeom>
        <a:solidFill>
          <a:srgbClr val="C00000"/>
        </a:solidFill>
        <a:ln w="12700" cap="flat" cmpd="sng" algn="ctr">
          <a:no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622300">
            <a:lnSpc>
              <a:spcPct val="100000"/>
            </a:lnSpc>
            <a:spcBef>
              <a:spcPct val="0"/>
            </a:spcBef>
            <a:spcAft>
              <a:spcPct val="35000"/>
            </a:spcAft>
          </a:pPr>
          <a:r>
            <a:rPr lang="en-US" sz="1400" kern="1200" dirty="0" smtClean="0">
              <a:solidFill>
                <a:schemeClr val="bg1"/>
              </a:solidFill>
              <a:latin typeface="+mn-lt"/>
            </a:rPr>
            <a:t>UG-</a:t>
          </a:r>
          <a:r>
            <a:rPr lang="en-US" sz="1400" kern="1200" dirty="0" err="1" smtClean="0">
              <a:solidFill>
                <a:schemeClr val="bg1"/>
              </a:solidFill>
              <a:latin typeface="+mn-lt"/>
            </a:rPr>
            <a:t>Robotoics</a:t>
          </a:r>
          <a:r>
            <a:rPr lang="en-US" sz="1400" kern="1200" dirty="0" smtClean="0">
              <a:solidFill>
                <a:schemeClr val="bg1"/>
              </a:solidFill>
              <a:latin typeface="+mn-lt"/>
            </a:rPr>
            <a:t> Academy</a:t>
          </a:r>
          <a:endParaRPr lang="en-US" sz="1400" kern="1200" dirty="0">
            <a:solidFill>
              <a:schemeClr val="bg1"/>
            </a:solidFill>
            <a:latin typeface="+mn-lt"/>
          </a:endParaRPr>
        </a:p>
      </dsp:txBody>
      <dsp:txXfrm>
        <a:off x="6684857" y="2157877"/>
        <a:ext cx="2285999" cy="548641"/>
      </dsp:txXfrm>
    </dsp:sp>
    <dsp:sp modelId="{204A21F1-642A-43CE-9190-EAF31F232F69}">
      <dsp:nvSpPr>
        <dsp:cNvPr id="0" name=""/>
        <dsp:cNvSpPr/>
      </dsp:nvSpPr>
      <dsp:spPr>
        <a:xfrm>
          <a:off x="6684857" y="2778684"/>
          <a:ext cx="2285999" cy="548641"/>
        </a:xfrm>
        <a:prstGeom prst="rect">
          <a:avLst/>
        </a:prstGeom>
        <a:solidFill>
          <a:srgbClr val="C00000"/>
        </a:solidFill>
        <a:ln w="6350" cap="flat" cmpd="sng" algn="ctr">
          <a:no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622300">
            <a:lnSpc>
              <a:spcPct val="100000"/>
            </a:lnSpc>
            <a:spcBef>
              <a:spcPct val="0"/>
            </a:spcBef>
            <a:spcAft>
              <a:spcPct val="35000"/>
            </a:spcAft>
          </a:pPr>
          <a:r>
            <a:rPr lang="en-US" sz="1400" kern="1200" dirty="0" smtClean="0">
              <a:solidFill>
                <a:schemeClr val="bg1"/>
              </a:solidFill>
              <a:latin typeface="+mn-lt"/>
            </a:rPr>
            <a:t>UG-Edison training center</a:t>
          </a:r>
          <a:endParaRPr lang="en-US" sz="1400" kern="1200" dirty="0">
            <a:solidFill>
              <a:schemeClr val="bg1"/>
            </a:solidFill>
            <a:latin typeface="+mn-lt"/>
          </a:endParaRPr>
        </a:p>
      </dsp:txBody>
      <dsp:txXfrm>
        <a:off x="6684857" y="2778684"/>
        <a:ext cx="2285999" cy="548641"/>
      </dsp:txXfrm>
    </dsp:sp>
    <dsp:sp modelId="{EE8BD08B-16E1-43AC-926A-EE0957DB361A}">
      <dsp:nvSpPr>
        <dsp:cNvPr id="0" name=""/>
        <dsp:cNvSpPr/>
      </dsp:nvSpPr>
      <dsp:spPr>
        <a:xfrm>
          <a:off x="9027185" y="756369"/>
          <a:ext cx="2681721" cy="628417"/>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kern="1200" dirty="0" smtClean="0">
              <a:latin typeface="+mn-lt"/>
            </a:rPr>
            <a:t>Department of </a:t>
          </a:r>
        </a:p>
        <a:p>
          <a:pPr lvl="0" algn="ctr" defTabSz="711200">
            <a:lnSpc>
              <a:spcPct val="100000"/>
            </a:lnSpc>
            <a:spcBef>
              <a:spcPct val="0"/>
            </a:spcBef>
            <a:spcAft>
              <a:spcPts val="0"/>
            </a:spcAft>
          </a:pPr>
          <a:r>
            <a:rPr lang="en-US" sz="1600" kern="1200" dirty="0" smtClean="0">
              <a:latin typeface="+mn-lt"/>
            </a:rPr>
            <a:t>Mathematics</a:t>
          </a:r>
          <a:endParaRPr lang="en-US" sz="1600" kern="1200" dirty="0">
            <a:latin typeface="+mn-lt"/>
          </a:endParaRPr>
        </a:p>
      </dsp:txBody>
      <dsp:txXfrm>
        <a:off x="9027185" y="756369"/>
        <a:ext cx="2681721" cy="628417"/>
      </dsp:txXfrm>
    </dsp:sp>
    <dsp:sp modelId="{A327FFEB-E03E-4F34-86FD-E0B67283A394}">
      <dsp:nvSpPr>
        <dsp:cNvPr id="0" name=""/>
        <dsp:cNvSpPr/>
      </dsp:nvSpPr>
      <dsp:spPr>
        <a:xfrm>
          <a:off x="9687451" y="1532488"/>
          <a:ext cx="2285999" cy="548641"/>
        </a:xfrm>
        <a:prstGeom prst="rect">
          <a:avLst/>
        </a:prstGeom>
        <a:solidFill>
          <a:schemeClr val="accent5"/>
        </a:solidFill>
        <a:ln w="12700" cap="flat" cmpd="sng" algn="ctr">
          <a:no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91440" tIns="91440" rIns="91440" bIns="91440" numCol="1" spcCol="1270" anchor="ctr" anchorCtr="0">
          <a:noAutofit/>
        </a:bodyPr>
        <a:lstStyle/>
        <a:p>
          <a:pPr lvl="0" algn="l" defTabSz="622300">
            <a:lnSpc>
              <a:spcPct val="100000"/>
            </a:lnSpc>
            <a:spcBef>
              <a:spcPct val="0"/>
            </a:spcBef>
            <a:spcAft>
              <a:spcPct val="35000"/>
            </a:spcAft>
          </a:pPr>
          <a:r>
            <a:rPr lang="en-US" sz="1400" kern="1200" dirty="0" smtClean="0">
              <a:latin typeface="+mn-lt"/>
            </a:rPr>
            <a:t>Institute of Mathematics</a:t>
          </a:r>
          <a:endParaRPr lang="en-US" sz="1400" kern="1200" dirty="0">
            <a:latin typeface="+mn-lt"/>
          </a:endParaRPr>
        </a:p>
      </dsp:txBody>
      <dsp:txXfrm>
        <a:off x="9687451" y="1532488"/>
        <a:ext cx="2285999" cy="548641"/>
      </dsp:txXfrm>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56272-9EC5-4FD3-9EDB-F7D9461141D9}" type="datetimeFigureOut">
              <a:rPr lang="en-US" smtClean="0"/>
              <a:t>08-Oct-19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970601-B858-4E37-AEC8-BCFB496D982B}" type="slidenum">
              <a:rPr lang="en-US" smtClean="0"/>
              <a:t>‹#›</a:t>
            </a:fld>
            <a:endParaRPr lang="en-US"/>
          </a:p>
        </p:txBody>
      </p:sp>
    </p:spTree>
    <p:extLst>
      <p:ext uri="{BB962C8B-B14F-4D97-AF65-F5344CB8AC3E}">
        <p14:creationId xmlns:p14="http://schemas.microsoft.com/office/powerpoint/2010/main" val="4064702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3B5DD-8EAC-4380-BA2D-1C7B52CB2B53}" type="datetimeFigureOut">
              <a:rPr lang="en-US" smtClean="0"/>
              <a:t>08-Oct-19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D5FFD-96D6-45E7-BE7A-13CFBCAB0B72}" type="slidenum">
              <a:rPr lang="en-US" smtClean="0"/>
              <a:t>‹#›</a:t>
            </a:fld>
            <a:endParaRPr lang="en-US"/>
          </a:p>
        </p:txBody>
      </p:sp>
    </p:spTree>
    <p:extLst>
      <p:ext uri="{BB962C8B-B14F-4D97-AF65-F5344CB8AC3E}">
        <p14:creationId xmlns:p14="http://schemas.microsoft.com/office/powerpoint/2010/main" val="13222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3D5FFD-96D6-45E7-BE7A-13CFBCAB0B72}" type="slidenum">
              <a:rPr lang="en-US" smtClean="0"/>
              <a:t>10</a:t>
            </a:fld>
            <a:endParaRPr lang="en-US"/>
          </a:p>
        </p:txBody>
      </p:sp>
    </p:spTree>
    <p:extLst>
      <p:ext uri="{BB962C8B-B14F-4D97-AF65-F5344CB8AC3E}">
        <p14:creationId xmlns:p14="http://schemas.microsoft.com/office/powerpoint/2010/main" val="419355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3D5FFD-96D6-45E7-BE7A-13CFBCAB0B72}" type="slidenum">
              <a:rPr lang="en-US" smtClean="0"/>
              <a:t>12</a:t>
            </a:fld>
            <a:endParaRPr lang="en-US"/>
          </a:p>
        </p:txBody>
      </p:sp>
    </p:spTree>
    <p:extLst>
      <p:ext uri="{BB962C8B-B14F-4D97-AF65-F5344CB8AC3E}">
        <p14:creationId xmlns:p14="http://schemas.microsoft.com/office/powerpoint/2010/main" val="279507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3D5FFD-96D6-45E7-BE7A-13CFBCAB0B72}" type="slidenum">
              <a:rPr lang="en-US" smtClean="0"/>
              <a:t>13</a:t>
            </a:fld>
            <a:endParaRPr lang="en-US"/>
          </a:p>
        </p:txBody>
      </p:sp>
    </p:spTree>
    <p:extLst>
      <p:ext uri="{BB962C8B-B14F-4D97-AF65-F5344CB8AC3E}">
        <p14:creationId xmlns:p14="http://schemas.microsoft.com/office/powerpoint/2010/main" val="20008767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0071"/>
          <a:stretch/>
        </p:blipFill>
        <p:spPr>
          <a:xfrm>
            <a:off x="2540" y="0"/>
            <a:ext cx="5719496" cy="6858000"/>
          </a:xfrm>
          <a:prstGeom prst="rect">
            <a:avLst/>
          </a:prstGeom>
        </p:spPr>
      </p:pic>
      <p:sp>
        <p:nvSpPr>
          <p:cNvPr id="2" name="Title 1"/>
          <p:cNvSpPr>
            <a:spLocks noGrp="1"/>
          </p:cNvSpPr>
          <p:nvPr>
            <p:ph type="ctrTitle"/>
          </p:nvPr>
        </p:nvSpPr>
        <p:spPr>
          <a:xfrm>
            <a:off x="5700045" y="1824768"/>
            <a:ext cx="6491955" cy="2659671"/>
          </a:xfrm>
        </p:spPr>
        <p:txBody>
          <a:bodyPr anchor="t">
            <a:normAutofit/>
          </a:bodyPr>
          <a:lstStyle>
            <a:lvl1pPr algn="ctr">
              <a:defRPr sz="6000" b="1">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10204" y="4610741"/>
            <a:ext cx="6481796" cy="982974"/>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Rectangle 8"/>
          <p:cNvSpPr/>
          <p:nvPr userDrawn="1"/>
        </p:nvSpPr>
        <p:spPr>
          <a:xfrm>
            <a:off x="0" y="-1"/>
            <a:ext cx="5700045" cy="3426864"/>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chemeClr val="tx1">
              <a:lumMod val="85000"/>
              <a:lumOff val="1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4723401" cy="3426864"/>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rgbClr val="EC1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4"/>
          <a:stretch>
            <a:fillRect/>
          </a:stretch>
        </p:blipFill>
        <p:spPr>
          <a:xfrm>
            <a:off x="134003" y="108611"/>
            <a:ext cx="1797347" cy="1797347"/>
          </a:xfrm>
          <a:prstGeom prst="rect">
            <a:avLst/>
          </a:prstGeom>
        </p:spPr>
      </p:pic>
    </p:spTree>
    <p:extLst>
      <p:ext uri="{BB962C8B-B14F-4D97-AF65-F5344CB8AC3E}">
        <p14:creationId xmlns:p14="http://schemas.microsoft.com/office/powerpoint/2010/main" val="282640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p:cNvSpPr/>
          <p:nvPr userDrawn="1"/>
        </p:nvSpPr>
        <p:spPr>
          <a:xfrm>
            <a:off x="0" y="6434980"/>
            <a:ext cx="12192000" cy="423017"/>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userDrawn="1"/>
        </p:nvSpPr>
        <p:spPr>
          <a:xfrm>
            <a:off x="1" y="-1"/>
            <a:ext cx="2743200" cy="1948441"/>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rgbClr val="93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
            <a:ext cx="12192000" cy="1027906"/>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080" y="1"/>
            <a:ext cx="8563714" cy="1027906"/>
          </a:xfrm>
        </p:spPr>
        <p:txBody>
          <a:bodyPr/>
          <a:lstStyle>
            <a:lvl1pPr>
              <a:defRPr>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8"/>
          <p:cNvSpPr/>
          <p:nvPr userDrawn="1"/>
        </p:nvSpPr>
        <p:spPr>
          <a:xfrm>
            <a:off x="0" y="0"/>
            <a:ext cx="2273181" cy="1948441"/>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rgbClr val="EC1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stretch>
            <a:fillRect/>
          </a:stretch>
        </p:blipFill>
        <p:spPr>
          <a:xfrm>
            <a:off x="134004" y="108612"/>
            <a:ext cx="919294" cy="919294"/>
          </a:xfrm>
          <a:prstGeom prst="rect">
            <a:avLst/>
          </a:prstGeom>
        </p:spPr>
      </p:pic>
      <p:sp>
        <p:nvSpPr>
          <p:cNvPr id="4" name="Date Placeholder 3"/>
          <p:cNvSpPr>
            <a:spLocks noGrp="1"/>
          </p:cNvSpPr>
          <p:nvPr>
            <p:ph type="dt" sz="half" idx="10"/>
          </p:nvPr>
        </p:nvSpPr>
        <p:spPr/>
        <p:txBody>
          <a:bodyPr/>
          <a:lstStyle>
            <a:lvl1pPr>
              <a:defRPr>
                <a:solidFill>
                  <a:schemeClr val="tx1"/>
                </a:solidFill>
                <a:latin typeface="+mj-lt"/>
              </a:defRPr>
            </a:lvl1pPr>
          </a:lstStyle>
          <a:p>
            <a:fld id="{357FA0C5-B146-4899-8640-81F7AC39EEE8}" type="datetime1">
              <a:rPr lang="en-US" smtClean="0"/>
              <a:pPr/>
              <a:t>08-Oct-19</a:t>
            </a:fld>
            <a:endParaRPr lang="en-US"/>
          </a:p>
        </p:txBody>
      </p:sp>
      <p:sp>
        <p:nvSpPr>
          <p:cNvPr id="5" name="Footer Placeholder 4"/>
          <p:cNvSpPr>
            <a:spLocks noGrp="1"/>
          </p:cNvSpPr>
          <p:nvPr>
            <p:ph type="ftr" sz="quarter" idx="11"/>
          </p:nvPr>
        </p:nvSpPr>
        <p:spPr/>
        <p:txBody>
          <a:bodyPr/>
          <a:lstStyle>
            <a:lvl1pPr>
              <a:defRPr>
                <a:solidFill>
                  <a:schemeClr val="tx1"/>
                </a:solidFill>
                <a:latin typeface="+mj-lt"/>
              </a:defRPr>
            </a:lvl1pPr>
          </a:lstStyle>
          <a:p>
            <a:r>
              <a:rPr lang="en-US" smtClean="0"/>
              <a:t>Kakhaber Tavzarashvili - k.tavzarashvili@ug.edu.ge</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mj-lt"/>
              </a:defRPr>
            </a:lvl1pPr>
          </a:lstStyle>
          <a:p>
            <a:fld id="{2C1222B7-1613-4E9F-8E8D-D5FF36548F3B}" type="slidenum">
              <a:rPr lang="en-US" smtClean="0"/>
              <a:pPr/>
              <a:t>‹#›</a:t>
            </a:fld>
            <a:endParaRPr lang="en-US"/>
          </a:p>
        </p:txBody>
      </p:sp>
      <p:pic>
        <p:nvPicPr>
          <p:cNvPr id="8" name="Picture 7"/>
          <p:cNvPicPr>
            <a:picLocks noChangeAspect="1"/>
          </p:cNvPicPr>
          <p:nvPr userDrawn="1"/>
        </p:nvPicPr>
        <p:blipFill>
          <a:blip r:embed="rId3"/>
          <a:stretch>
            <a:fillRect/>
          </a:stretch>
        </p:blipFill>
        <p:spPr>
          <a:xfrm>
            <a:off x="10684998" y="-1"/>
            <a:ext cx="1421278" cy="969593"/>
          </a:xfrm>
          <a:prstGeom prst="rect">
            <a:avLst/>
          </a:prstGeom>
        </p:spPr>
      </p:pic>
    </p:spTree>
    <p:extLst>
      <p:ext uri="{BB962C8B-B14F-4D97-AF65-F5344CB8AC3E}">
        <p14:creationId xmlns:p14="http://schemas.microsoft.com/office/powerpoint/2010/main" val="39194879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8"/>
          <p:cNvSpPr/>
          <p:nvPr userDrawn="1"/>
        </p:nvSpPr>
        <p:spPr>
          <a:xfrm>
            <a:off x="1" y="0"/>
            <a:ext cx="2743200" cy="1871530"/>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rgbClr val="93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974080" y="1"/>
            <a:ext cx="10217920" cy="102790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8923" y="1649338"/>
            <a:ext cx="11536823" cy="45276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Rectangle 8"/>
          <p:cNvSpPr/>
          <p:nvPr userDrawn="1"/>
        </p:nvSpPr>
        <p:spPr>
          <a:xfrm>
            <a:off x="0" y="0"/>
            <a:ext cx="2273181" cy="1871529"/>
          </a:xfrm>
          <a:custGeom>
            <a:avLst/>
            <a:gdLst>
              <a:gd name="connsiteX0" fmla="*/ 0 w 2273181"/>
              <a:gd name="connsiteY0" fmla="*/ 0 h 1948441"/>
              <a:gd name="connsiteX1" fmla="*/ 2273181 w 2273181"/>
              <a:gd name="connsiteY1" fmla="*/ 0 h 1948441"/>
              <a:gd name="connsiteX2" fmla="*/ 2273181 w 2273181"/>
              <a:gd name="connsiteY2" fmla="*/ 1948441 h 1948441"/>
              <a:gd name="connsiteX3" fmla="*/ 0 w 2273181"/>
              <a:gd name="connsiteY3" fmla="*/ 1948441 h 1948441"/>
              <a:gd name="connsiteX4" fmla="*/ 0 w 2273181"/>
              <a:gd name="connsiteY4" fmla="*/ 0 h 1948441"/>
              <a:gd name="connsiteX0" fmla="*/ 0 w 2273181"/>
              <a:gd name="connsiteY0" fmla="*/ 0 h 2623558"/>
              <a:gd name="connsiteX1" fmla="*/ 2273181 w 2273181"/>
              <a:gd name="connsiteY1" fmla="*/ 0 h 2623558"/>
              <a:gd name="connsiteX2" fmla="*/ 2273181 w 2273181"/>
              <a:gd name="connsiteY2" fmla="*/ 2623558 h 2623558"/>
              <a:gd name="connsiteX3" fmla="*/ 0 w 2273181"/>
              <a:gd name="connsiteY3" fmla="*/ 1948441 h 2623558"/>
              <a:gd name="connsiteX4" fmla="*/ 0 w 2273181"/>
              <a:gd name="connsiteY4" fmla="*/ 0 h 2623558"/>
              <a:gd name="connsiteX0" fmla="*/ 0 w 2273181"/>
              <a:gd name="connsiteY0" fmla="*/ 0 h 1948441"/>
              <a:gd name="connsiteX1" fmla="*/ 2273181 w 2273181"/>
              <a:gd name="connsiteY1" fmla="*/ 0 h 1948441"/>
              <a:gd name="connsiteX2" fmla="*/ 1179320 w 2273181"/>
              <a:gd name="connsiteY2" fmla="*/ 948583 h 1948441"/>
              <a:gd name="connsiteX3" fmla="*/ 0 w 2273181"/>
              <a:gd name="connsiteY3" fmla="*/ 1948441 h 1948441"/>
              <a:gd name="connsiteX4" fmla="*/ 0 w 2273181"/>
              <a:gd name="connsiteY4" fmla="*/ 0 h 1948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181" h="1948441">
                <a:moveTo>
                  <a:pt x="0" y="0"/>
                </a:moveTo>
                <a:lnTo>
                  <a:pt x="2273181" y="0"/>
                </a:lnTo>
                <a:lnTo>
                  <a:pt x="1179320" y="948583"/>
                </a:lnTo>
                <a:lnTo>
                  <a:pt x="0" y="1948441"/>
                </a:lnTo>
                <a:lnTo>
                  <a:pt x="0" y="0"/>
                </a:lnTo>
                <a:close/>
              </a:path>
            </a:pathLst>
          </a:custGeom>
          <a:solidFill>
            <a:srgbClr val="EC1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4"/>
          <a:stretch>
            <a:fillRect/>
          </a:stretch>
        </p:blipFill>
        <p:spPr>
          <a:xfrm>
            <a:off x="134004" y="108612"/>
            <a:ext cx="919294" cy="919294"/>
          </a:xfrm>
          <a:prstGeom prst="rect">
            <a:avLst/>
          </a:prstGeom>
        </p:spPr>
      </p:pic>
      <p:sp>
        <p:nvSpPr>
          <p:cNvPr id="4" name="Date Placeholder 3"/>
          <p:cNvSpPr>
            <a:spLocks noGrp="1"/>
          </p:cNvSpPr>
          <p:nvPr>
            <p:ph type="dt" sz="half" idx="2"/>
          </p:nvPr>
        </p:nvSpPr>
        <p:spPr>
          <a:xfrm>
            <a:off x="0" y="6463927"/>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GEO" panose="020B0604020202020204" pitchFamily="34" charset="0"/>
              </a:defRPr>
            </a:lvl1pPr>
          </a:lstStyle>
          <a:p>
            <a:fld id="{F968071F-D762-4F13-A94F-707C9E447F90}" type="datetime1">
              <a:rPr lang="en-US" smtClean="0"/>
              <a:t>08-Oct-19</a:t>
            </a:fld>
            <a:endParaRPr lang="en-US"/>
          </a:p>
        </p:txBody>
      </p:sp>
      <p:sp>
        <p:nvSpPr>
          <p:cNvPr id="5" name="Footer Placeholder 4"/>
          <p:cNvSpPr>
            <a:spLocks noGrp="1"/>
          </p:cNvSpPr>
          <p:nvPr>
            <p:ph type="ftr" sz="quarter" idx="3"/>
          </p:nvPr>
        </p:nvSpPr>
        <p:spPr>
          <a:xfrm>
            <a:off x="2743200" y="6463927"/>
            <a:ext cx="6705600" cy="365125"/>
          </a:xfrm>
          <a:prstGeom prst="rect">
            <a:avLst/>
          </a:prstGeom>
        </p:spPr>
        <p:txBody>
          <a:bodyPr vert="horz" lIns="91440" tIns="45720" rIns="91440" bIns="45720" rtlCol="0" anchor="ctr"/>
          <a:lstStyle>
            <a:lvl1pPr algn="ctr">
              <a:defRPr sz="1200">
                <a:solidFill>
                  <a:schemeClr val="tx1">
                    <a:tint val="75000"/>
                  </a:schemeClr>
                </a:solidFill>
                <a:latin typeface="Arial GEO" panose="020B0604020202020204" pitchFamily="34" charset="0"/>
              </a:defRPr>
            </a:lvl1pPr>
          </a:lstStyle>
          <a:p>
            <a:r>
              <a:rPr lang="en-US" smtClean="0"/>
              <a:t>Kakhaber Tavzarashvili - k.tavzarashvili@ug.edu.ge</a:t>
            </a:r>
            <a:endParaRPr lang="en-US"/>
          </a:p>
        </p:txBody>
      </p:sp>
      <p:sp>
        <p:nvSpPr>
          <p:cNvPr id="6" name="Slide Number Placeholder 5"/>
          <p:cNvSpPr>
            <a:spLocks noGrp="1"/>
          </p:cNvSpPr>
          <p:nvPr>
            <p:ph type="sldNum" sz="quarter" idx="4"/>
          </p:nvPr>
        </p:nvSpPr>
        <p:spPr>
          <a:xfrm>
            <a:off x="9448800" y="6463927"/>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GEO" panose="020B0604020202020204" pitchFamily="34" charset="0"/>
              </a:defRPr>
            </a:lvl1pPr>
          </a:lstStyle>
          <a:p>
            <a:fld id="{2C1222B7-1613-4E9F-8E8D-D5FF36548F3B}" type="slidenum">
              <a:rPr lang="en-US" smtClean="0"/>
              <a:pPr/>
              <a:t>‹#›</a:t>
            </a:fld>
            <a:endParaRPr lang="en-US"/>
          </a:p>
        </p:txBody>
      </p:sp>
    </p:spTree>
    <p:extLst>
      <p:ext uri="{BB962C8B-B14F-4D97-AF65-F5344CB8AC3E}">
        <p14:creationId xmlns:p14="http://schemas.microsoft.com/office/powerpoint/2010/main" val="43626810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lnSpc>
          <a:spcPct val="90000"/>
        </a:lnSpc>
        <a:spcBef>
          <a:spcPct val="0"/>
        </a:spcBef>
        <a:buNone/>
        <a:defRPr sz="3200" kern="1200">
          <a:solidFill>
            <a:schemeClr val="tx1"/>
          </a:solidFill>
          <a:latin typeface="Arial GEO"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GEO"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GEO"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GEO"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GEO"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GEO"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emf"/><Relationship Id="rId11" Type="http://schemas.openxmlformats.org/officeDocument/2006/relationships/image" Target="../media/image27.png"/><Relationship Id="rId5" Type="http://schemas.openxmlformats.org/officeDocument/2006/relationships/oleObject" Target="../embeddings/oleObject2.bin"/><Relationship Id="rId10" Type="http://schemas.openxmlformats.org/officeDocument/2006/relationships/image" Target="../media/image26.jpeg"/><Relationship Id="rId4" Type="http://schemas.openxmlformats.org/officeDocument/2006/relationships/image" Target="../media/image22.emf"/><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smtClean="0">
                <a:latin typeface="+mn-lt"/>
              </a:rPr>
              <a:t>School of Science and Technologies</a:t>
            </a:r>
            <a:endParaRPr lang="en-US" sz="6000" b="1" dirty="0">
              <a:latin typeface="+mn-lt"/>
            </a:endParaRPr>
          </a:p>
        </p:txBody>
      </p:sp>
      <p:sp>
        <p:nvSpPr>
          <p:cNvPr id="7" name="Date Placeholder 6"/>
          <p:cNvSpPr>
            <a:spLocks noGrp="1"/>
          </p:cNvSpPr>
          <p:nvPr>
            <p:ph type="dt" sz="half" idx="4294967295"/>
          </p:nvPr>
        </p:nvSpPr>
        <p:spPr>
          <a:xfrm>
            <a:off x="0" y="6463927"/>
            <a:ext cx="2743200" cy="365125"/>
          </a:xfrm>
        </p:spPr>
        <p:txBody>
          <a:bodyPr/>
          <a:lstStyle/>
          <a:p>
            <a:fld id="{AADFE0A5-0908-4793-8A5A-A1477FB4D45D}" type="datetime1">
              <a:rPr lang="en-US" smtClean="0"/>
              <a:t>08-Oct-19</a:t>
            </a:fld>
            <a:endParaRPr lang="en-US"/>
          </a:p>
        </p:txBody>
      </p:sp>
      <p:sp>
        <p:nvSpPr>
          <p:cNvPr id="9" name="Slide Number Placeholder 8"/>
          <p:cNvSpPr>
            <a:spLocks noGrp="1"/>
          </p:cNvSpPr>
          <p:nvPr>
            <p:ph type="sldNum" sz="quarter" idx="4294967295"/>
          </p:nvPr>
        </p:nvSpPr>
        <p:spPr>
          <a:xfrm>
            <a:off x="9448800" y="6463927"/>
            <a:ext cx="2743200" cy="365125"/>
          </a:xfrm>
        </p:spPr>
        <p:txBody>
          <a:bodyPr/>
          <a:lstStyle/>
          <a:p>
            <a:fld id="{2C1222B7-1613-4E9F-8E8D-D5FF36548F3B}" type="slidenum">
              <a:rPr lang="en-US" smtClean="0"/>
              <a:t>1</a:t>
            </a:fld>
            <a:endParaRPr lang="en-US"/>
          </a:p>
        </p:txBody>
      </p:sp>
      <p:pic>
        <p:nvPicPr>
          <p:cNvPr id="4" name="Picture 3"/>
          <p:cNvPicPr>
            <a:picLocks noChangeAspect="1"/>
          </p:cNvPicPr>
          <p:nvPr/>
        </p:nvPicPr>
        <p:blipFill>
          <a:blip r:embed="rId2"/>
          <a:stretch>
            <a:fillRect/>
          </a:stretch>
        </p:blipFill>
        <p:spPr>
          <a:xfrm>
            <a:off x="7335241" y="3729394"/>
            <a:ext cx="3773025" cy="2451801"/>
          </a:xfrm>
          <a:prstGeom prst="rect">
            <a:avLst/>
          </a:prstGeom>
        </p:spPr>
      </p:pic>
    </p:spTree>
    <p:extLst>
      <p:ext uri="{BB962C8B-B14F-4D97-AF65-F5344CB8AC3E}">
        <p14:creationId xmlns:p14="http://schemas.microsoft.com/office/powerpoint/2010/main" val="354976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09759" y="1646713"/>
            <a:ext cx="7317436" cy="2308324"/>
          </a:xfrm>
          <a:prstGeom prst="rect">
            <a:avLst/>
          </a:prstGeom>
        </p:spPr>
        <p:txBody>
          <a:bodyPr wrap="square">
            <a:spAutoFit/>
          </a:bodyPr>
          <a:lstStyle/>
          <a:p>
            <a:pPr algn="just">
              <a:lnSpc>
                <a:spcPct val="150000"/>
              </a:lnSpc>
            </a:pPr>
            <a:r>
              <a:rPr lang="en-US" sz="1600" dirty="0" smtClean="0">
                <a:solidFill>
                  <a:srgbClr val="141823"/>
                </a:solidFill>
              </a:rPr>
              <a:t>The UG-Limes Robotics and Electronics Lab offers unique and innovative learning programs to learn electronics and create Robots with </a:t>
            </a:r>
            <a:r>
              <a:rPr lang="en-US" sz="1600" dirty="0" err="1" smtClean="0">
                <a:solidFill>
                  <a:srgbClr val="141823"/>
                </a:solidFill>
              </a:rPr>
              <a:t>Arduino</a:t>
            </a:r>
            <a:r>
              <a:rPr lang="en-US" sz="1600" dirty="0" smtClean="0">
                <a:solidFill>
                  <a:srgbClr val="141823"/>
                </a:solidFill>
              </a:rPr>
              <a:t>. Discover Electronics Designed for high school students will learn how to physically works electronic devices, design and create their own electrical circuits, small robots.</a:t>
            </a:r>
          </a:p>
          <a:p>
            <a:pPr algn="just">
              <a:lnSpc>
                <a:spcPct val="150000"/>
              </a:lnSpc>
            </a:pPr>
            <a:r>
              <a:rPr lang="en-US" sz="1600" dirty="0" smtClean="0">
                <a:solidFill>
                  <a:srgbClr val="141823"/>
                </a:solidFill>
              </a:rPr>
              <a:t>Students of Electronic and Computer engineering are involved in the teaching process as Instructors</a:t>
            </a:r>
            <a:endParaRPr lang="en-US" sz="1600" dirty="0">
              <a:solidFill>
                <a:srgbClr val="141823"/>
              </a:solidFill>
            </a:endParaRPr>
          </a:p>
        </p:txBody>
      </p:sp>
      <p:sp>
        <p:nvSpPr>
          <p:cNvPr id="3" name="Date Placeholder 2"/>
          <p:cNvSpPr>
            <a:spLocks noGrp="1"/>
          </p:cNvSpPr>
          <p:nvPr>
            <p:ph type="dt" sz="half" idx="10"/>
          </p:nvPr>
        </p:nvSpPr>
        <p:spPr/>
        <p:txBody>
          <a:bodyPr/>
          <a:lstStyle/>
          <a:p>
            <a:fld id="{EDFF6C60-174D-4214-AA82-986E34CE9761}" type="datetime1">
              <a:rPr lang="en-US" smtClean="0"/>
              <a:t>08-Oct-19</a:t>
            </a:fld>
            <a:endParaRPr lang="en-US"/>
          </a:p>
        </p:txBody>
      </p:sp>
      <p:sp>
        <p:nvSpPr>
          <p:cNvPr id="15" name="Footer Placeholder 14"/>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16" name="Slide Number Placeholder 15"/>
          <p:cNvSpPr>
            <a:spLocks noGrp="1"/>
          </p:cNvSpPr>
          <p:nvPr>
            <p:ph type="sldNum" sz="quarter" idx="12"/>
          </p:nvPr>
        </p:nvSpPr>
        <p:spPr/>
        <p:txBody>
          <a:bodyPr/>
          <a:lstStyle/>
          <a:p>
            <a:fld id="{4333478D-97CA-D142-A9DA-4951BD02456E}" type="slidenum">
              <a:rPr lang="en-US" smtClean="0"/>
              <a:pPr/>
              <a:t>10</a:t>
            </a:fld>
            <a:endParaRPr lang="en-US"/>
          </a:p>
        </p:txBody>
      </p:sp>
      <p:sp>
        <p:nvSpPr>
          <p:cNvPr id="8" name="Title 7"/>
          <p:cNvSpPr>
            <a:spLocks noGrp="1"/>
          </p:cNvSpPr>
          <p:nvPr>
            <p:ph type="title"/>
          </p:nvPr>
        </p:nvSpPr>
        <p:spPr/>
        <p:txBody>
          <a:bodyPr/>
          <a:lstStyle/>
          <a:p>
            <a:r>
              <a:rPr lang="en-US" dirty="0" smtClean="0"/>
              <a:t>UG Robotics</a:t>
            </a:r>
            <a:r>
              <a:rPr lang="en-US" dirty="0">
                <a:solidFill>
                  <a:srgbClr val="141823"/>
                </a:solidFill>
              </a:rPr>
              <a:t> and Electronics</a:t>
            </a:r>
            <a:r>
              <a:rPr lang="en-US" dirty="0" smtClean="0"/>
              <a:t> lab for everyone</a:t>
            </a:r>
            <a:endParaRPr lang="en-US" dirty="0"/>
          </a:p>
        </p:txBody>
      </p:sp>
      <p:pic>
        <p:nvPicPr>
          <p:cNvPr id="6148" name="Picture 4" descr="https://scontent.ftbs6-1.fna.fbcdn.net/v/t45.1600-4/cp0/q90/spS444/c0.104.517.271a/p480x480/71100999_23843721458010776_1264858170635845632_n.png.jpg?_nc_cat=104&amp;_nc_oc=AQm2_xbqGLBE-pK51ss6FQDxEKELp8UY76M2G1djyZTQhTmgldgf7Nfb5FmhlMBQjOo&amp;_nc_ht=scontent.ftbs6-1.fna&amp;oh=65f6427cef4749ae4aa261c1ea7bb052&amp;oe=5DF65D6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797" y="2265521"/>
            <a:ext cx="3898203" cy="204335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0" y="4322994"/>
            <a:ext cx="12192000" cy="2112693"/>
            <a:chOff x="0" y="4295026"/>
            <a:chExt cx="12353404" cy="2140662"/>
          </a:xfrm>
        </p:grpSpPr>
        <p:pic>
          <p:nvPicPr>
            <p:cNvPr id="6146" name="Picture 2" descr="https://scontent.ftbs6-1.fna.fbcdn.net/v/t45.1600-4/cp0/q75/spS444/c0.59.526.275a/p526x296/71269662_23843721457140776_8061744466035212288_n.jpg?_nc_cat=108&amp;_nc_oc=AQneSaeT5_Udspaar78Ko_QqAwEVyWRc0k14D2VUlX2eP6f3BYtUg5xyQA6J4E9Gl8w&amp;_nc_ht=scontent.ftbs6-1.fna&amp;oh=cef7f3bf898e7e83714043676f4e070b&amp;oe=5DFD17A9"/>
            <p:cNvPicPr>
              <a:picLocks noChangeAspect="1" noChangeArrowheads="1"/>
            </p:cNvPicPr>
            <p:nvPr/>
          </p:nvPicPr>
          <p:blipFill rotWithShape="1">
            <a:blip r:embed="rId4">
              <a:extLst>
                <a:ext uri="{28A0092B-C50C-407E-A947-70E740481C1C}">
                  <a14:useLocalDpi xmlns:a14="http://schemas.microsoft.com/office/drawing/2010/main" val="0"/>
                </a:ext>
              </a:extLst>
            </a:blip>
            <a:srcRect r="3534"/>
            <a:stretch/>
          </p:blipFill>
          <p:spPr bwMode="auto">
            <a:xfrm>
              <a:off x="8403595" y="4295026"/>
              <a:ext cx="3949809" cy="214066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content.ftbs6-1.fna.fbcdn.net/v/t45.1600-4/cp0/q90/spS444/c0.28.503.264a/p320x320/69497186_23843656332520776_8421909028929536000_n.png.jpg?_nc_cat=111&amp;_nc_oc=AQleDvr4wgvdPRC0rUbS8gXvH8xVKRDx2RxmaafSVXAX9xDcygac8EwiL-pCum6oGG8&amp;_nc_ht=scontent.ftbs6-1.fna&amp;oh=263baa8a7e909d1aa93194523abe20ad&amp;oe=5DFAC6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985" y="4295026"/>
              <a:ext cx="4078610" cy="214066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may contain: 17 people, people smiling, people stand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246"/>
            <a:stretch/>
          </p:blipFill>
          <p:spPr bwMode="auto">
            <a:xfrm>
              <a:off x="0" y="4295026"/>
              <a:ext cx="4324985" cy="2140662"/>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595019" y="1077690"/>
            <a:ext cx="3058501" cy="1138047"/>
          </a:xfrm>
          <a:prstGeom prst="rect">
            <a:avLst/>
          </a:prstGeom>
        </p:spPr>
      </p:pic>
    </p:spTree>
    <p:extLst>
      <p:ext uri="{BB962C8B-B14F-4D97-AF65-F5344CB8AC3E}">
        <p14:creationId xmlns:p14="http://schemas.microsoft.com/office/powerpoint/2010/main" val="1658318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UG Edison training Center</a:t>
            </a:r>
            <a:endParaRPr lang="en-US" dirty="0"/>
          </a:p>
        </p:txBody>
      </p:sp>
      <p:pic>
        <p:nvPicPr>
          <p:cNvPr id="4" name="Picture 3"/>
          <p:cNvPicPr>
            <a:picLocks noChangeAspect="1"/>
          </p:cNvPicPr>
          <p:nvPr/>
        </p:nvPicPr>
        <p:blipFill>
          <a:blip r:embed="rId2"/>
          <a:stretch>
            <a:fillRect/>
          </a:stretch>
        </p:blipFill>
        <p:spPr>
          <a:xfrm>
            <a:off x="8062174" y="1720113"/>
            <a:ext cx="4129825" cy="1767838"/>
          </a:xfrm>
          <a:prstGeom prst="rect">
            <a:avLst/>
          </a:prstGeom>
        </p:spPr>
      </p:pic>
      <p:grpSp>
        <p:nvGrpSpPr>
          <p:cNvPr id="9" name="Group 8"/>
          <p:cNvGrpSpPr/>
          <p:nvPr/>
        </p:nvGrpSpPr>
        <p:grpSpPr>
          <a:xfrm>
            <a:off x="0" y="4357414"/>
            <a:ext cx="12192000" cy="2075855"/>
            <a:chOff x="0" y="4357414"/>
            <a:chExt cx="12192000" cy="2075855"/>
          </a:xfrm>
        </p:grpSpPr>
        <p:pic>
          <p:nvPicPr>
            <p:cNvPr id="7172" name="Picture 4" descr="https://scontent.ftbs6-1.fna.fbcdn.net/v/t1.0-9/69374042_897409367281091_6226374214534823936_o.jpg?_nc_cat=100&amp;_nc_oc=AQkUq7nnwxmLPEVCfrouIwZVPgWurQQmT58e6bMOGoeDAHMI5slm8X6wTH7VbHPpkac&amp;_nc_ht=scontent.ftbs6-1.fna&amp;oh=fb526d139d0001197263c9f06c6fbdea&amp;oe=5E3D39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57415"/>
              <a:ext cx="4728332" cy="207585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may contain: 3 people, people sitting, table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4194" y="4357414"/>
              <a:ext cx="2767806" cy="207585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may contain: 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8332" y="4357414"/>
              <a:ext cx="4728336" cy="207585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Date Placeholder 5"/>
          <p:cNvSpPr>
            <a:spLocks noGrp="1"/>
          </p:cNvSpPr>
          <p:nvPr>
            <p:ph type="dt" sz="half" idx="10"/>
          </p:nvPr>
        </p:nvSpPr>
        <p:spPr/>
        <p:txBody>
          <a:bodyPr/>
          <a:lstStyle/>
          <a:p>
            <a:fld id="{9FD1633C-13E1-4FBA-8FBC-1F15255DB9D6}" type="datetime1">
              <a:rPr lang="en-US" smtClean="0"/>
              <a:t>08-Oct-19</a:t>
            </a:fld>
            <a:endParaRPr lang="en-US"/>
          </a:p>
        </p:txBody>
      </p:sp>
      <p:sp>
        <p:nvSpPr>
          <p:cNvPr id="7" name="Footer Placeholder 6"/>
          <p:cNvSpPr>
            <a:spLocks noGrp="1"/>
          </p:cNvSpPr>
          <p:nvPr>
            <p:ph type="ftr" sz="quarter" idx="11"/>
          </p:nvPr>
        </p:nvSpPr>
        <p:spPr/>
        <p:txBody>
          <a:bodyPr/>
          <a:lstStyle/>
          <a:p>
            <a:r>
              <a:rPr lang="en-US" smtClean="0"/>
              <a:t>Kakhaber Tavzarashvili - k.tavzarashvili@ug.edu.ge</a:t>
            </a:r>
            <a:endParaRPr lang="en-US"/>
          </a:p>
        </p:txBody>
      </p:sp>
      <p:sp>
        <p:nvSpPr>
          <p:cNvPr id="8" name="Slide Number Placeholder 7"/>
          <p:cNvSpPr>
            <a:spLocks noGrp="1"/>
          </p:cNvSpPr>
          <p:nvPr>
            <p:ph type="sldNum" sz="quarter" idx="12"/>
          </p:nvPr>
        </p:nvSpPr>
        <p:spPr/>
        <p:txBody>
          <a:bodyPr/>
          <a:lstStyle/>
          <a:p>
            <a:fld id="{2C1222B7-1613-4E9F-8E8D-D5FF36548F3B}" type="slidenum">
              <a:rPr lang="en-US" smtClean="0"/>
              <a:pPr/>
              <a:t>11</a:t>
            </a:fld>
            <a:endParaRPr lang="en-US"/>
          </a:p>
        </p:txBody>
      </p:sp>
      <p:sp>
        <p:nvSpPr>
          <p:cNvPr id="13" name="Rectangle 12"/>
          <p:cNvSpPr/>
          <p:nvPr/>
        </p:nvSpPr>
        <p:spPr>
          <a:xfrm>
            <a:off x="758504" y="1897370"/>
            <a:ext cx="7158527" cy="1569660"/>
          </a:xfrm>
          <a:prstGeom prst="rect">
            <a:avLst/>
          </a:prstGeom>
        </p:spPr>
        <p:txBody>
          <a:bodyPr wrap="square">
            <a:spAutoFit/>
          </a:bodyPr>
          <a:lstStyle/>
          <a:p>
            <a:pPr algn="just">
              <a:lnSpc>
                <a:spcPct val="150000"/>
              </a:lnSpc>
            </a:pPr>
            <a:r>
              <a:rPr lang="en-US" sz="1600" dirty="0" smtClean="0">
                <a:solidFill>
                  <a:srgbClr val="141823"/>
                </a:solidFill>
              </a:rPr>
              <a:t>The UG-Edison offers </a:t>
            </a:r>
            <a:r>
              <a:rPr lang="en-US" sz="1600" dirty="0" err="1" smtClean="0">
                <a:solidFill>
                  <a:srgbClr val="141823"/>
                </a:solidFill>
              </a:rPr>
              <a:t>Arduino</a:t>
            </a:r>
            <a:r>
              <a:rPr lang="en-US" sz="1600" dirty="0" smtClean="0">
                <a:solidFill>
                  <a:srgbClr val="141823"/>
                </a:solidFill>
              </a:rPr>
              <a:t> programing training courses and Smart House applications for students from age 10 and for adults, Summer Schools in Programing.</a:t>
            </a:r>
          </a:p>
          <a:p>
            <a:pPr algn="just">
              <a:lnSpc>
                <a:spcPct val="150000"/>
              </a:lnSpc>
            </a:pPr>
            <a:r>
              <a:rPr lang="en-US" sz="1600" dirty="0" smtClean="0">
                <a:solidFill>
                  <a:srgbClr val="141823"/>
                </a:solidFill>
              </a:rPr>
              <a:t>Students of Electronic and Computer engineering are involved in the teaching process as Instructors</a:t>
            </a:r>
            <a:endParaRPr lang="en-US" sz="1600" dirty="0">
              <a:solidFill>
                <a:srgbClr val="141823"/>
              </a:solidFill>
            </a:endParaRPr>
          </a:p>
        </p:txBody>
      </p:sp>
    </p:spTree>
    <p:extLst>
      <p:ext uri="{BB962C8B-B14F-4D97-AF65-F5344CB8AC3E}">
        <p14:creationId xmlns:p14="http://schemas.microsoft.com/office/powerpoint/2010/main" val="3368661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491F6FA-DE97-462A-808D-445262DFE58D}" type="datetime1">
              <a:rPr lang="en-US" smtClean="0"/>
              <a:t>08-Oct-19</a:t>
            </a:fld>
            <a:endParaRPr lang="en-US"/>
          </a:p>
        </p:txBody>
      </p:sp>
      <p:sp>
        <p:nvSpPr>
          <p:cNvPr id="9" name="Footer Placeholder 8"/>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10" name="Slide Number Placeholder 9"/>
          <p:cNvSpPr>
            <a:spLocks noGrp="1"/>
          </p:cNvSpPr>
          <p:nvPr>
            <p:ph type="sldNum" sz="quarter" idx="12"/>
          </p:nvPr>
        </p:nvSpPr>
        <p:spPr/>
        <p:txBody>
          <a:bodyPr/>
          <a:lstStyle/>
          <a:p>
            <a:fld id="{4333478D-97CA-D142-A9DA-4951BD02456E}" type="slidenum">
              <a:rPr lang="en-US" smtClean="0"/>
              <a:pPr/>
              <a:t>12</a:t>
            </a:fld>
            <a:endParaRPr lang="en-US"/>
          </a:p>
        </p:txBody>
      </p:sp>
      <p:sp>
        <p:nvSpPr>
          <p:cNvPr id="4" name="Title 3"/>
          <p:cNvSpPr>
            <a:spLocks noGrp="1"/>
          </p:cNvSpPr>
          <p:nvPr>
            <p:ph type="title"/>
          </p:nvPr>
        </p:nvSpPr>
        <p:spPr/>
        <p:txBody>
          <a:bodyPr/>
          <a:lstStyle/>
          <a:p>
            <a:r>
              <a:rPr lang="en-US" dirty="0" smtClean="0"/>
              <a:t>Research and Education</a:t>
            </a:r>
            <a:endParaRPr lang="en-US" dirty="0"/>
          </a:p>
        </p:txBody>
      </p:sp>
      <p:pic>
        <p:nvPicPr>
          <p:cNvPr id="8196" name="Picture 4" descr="Image result for mathgear tempu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309" y="1314511"/>
            <a:ext cx="2536990" cy="12684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000777" y="1578419"/>
            <a:ext cx="8950817" cy="923330"/>
          </a:xfrm>
          <a:prstGeom prst="rect">
            <a:avLst/>
          </a:prstGeom>
        </p:spPr>
        <p:txBody>
          <a:bodyPr wrap="square">
            <a:spAutoFit/>
          </a:bodyPr>
          <a:lstStyle/>
          <a:p>
            <a:r>
              <a:rPr lang="en-US" b="1" dirty="0" smtClean="0">
                <a:effectLst/>
              </a:rPr>
              <a:t>Modernization of Mathematics Curricula for Engineering and Natural Sciences in South Caucasian Universities by Introducing Modern Educational Technologies</a:t>
            </a:r>
          </a:p>
          <a:p>
            <a:r>
              <a:rPr lang="en-US" b="1" dirty="0" smtClean="0"/>
              <a:t>2013-2017</a:t>
            </a:r>
            <a:endParaRPr lang="en-US" b="1" dirty="0"/>
          </a:p>
        </p:txBody>
      </p:sp>
      <p:pic>
        <p:nvPicPr>
          <p:cNvPr id="3074" name="Picture 2" descr="Image result for modernization math curricula sringer 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2633" y="2779682"/>
            <a:ext cx="2088961" cy="31448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ath-Brid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8284" y="3769716"/>
            <a:ext cx="2001411" cy="1164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1121" y="3570000"/>
            <a:ext cx="6124225" cy="2354491"/>
          </a:xfrm>
          <a:prstGeom prst="rect">
            <a:avLst/>
          </a:prstGeom>
        </p:spPr>
        <p:txBody>
          <a:bodyPr wrap="square">
            <a:spAutoFit/>
          </a:bodyPr>
          <a:lstStyle/>
          <a:p>
            <a:pPr algn="just">
              <a:lnSpc>
                <a:spcPct val="150000"/>
              </a:lnSpc>
            </a:pPr>
            <a:r>
              <a:rPr lang="en-US" sz="1400" dirty="0">
                <a:solidFill>
                  <a:srgbClr val="000000"/>
                </a:solidFill>
              </a:rPr>
              <a:t>The aim of the </a:t>
            </a:r>
            <a:r>
              <a:rPr lang="en-US" sz="1400" dirty="0" err="1">
                <a:solidFill>
                  <a:srgbClr val="000000"/>
                </a:solidFill>
              </a:rPr>
              <a:t>MathGeAr</a:t>
            </a:r>
            <a:r>
              <a:rPr lang="en-US" sz="1400" dirty="0">
                <a:solidFill>
                  <a:srgbClr val="000000"/>
                </a:solidFill>
              </a:rPr>
              <a:t> project is to improve the quality of MINT training in Georgia and Armenia by </a:t>
            </a:r>
            <a:r>
              <a:rPr lang="en-US" sz="1400" dirty="0" smtClean="0">
                <a:solidFill>
                  <a:srgbClr val="000000"/>
                </a:solidFill>
              </a:rPr>
              <a:t>modernizing </a:t>
            </a:r>
            <a:r>
              <a:rPr lang="en-US" sz="1400" dirty="0">
                <a:solidFill>
                  <a:srgbClr val="000000"/>
                </a:solidFill>
              </a:rPr>
              <a:t>and improving students’ academic education in mathematics, and to encourage </a:t>
            </a:r>
            <a:r>
              <a:rPr lang="en-US" sz="1400" dirty="0" smtClean="0">
                <a:solidFill>
                  <a:srgbClr val="000000"/>
                </a:solidFill>
              </a:rPr>
              <a:t>modernization </a:t>
            </a:r>
            <a:r>
              <a:rPr lang="en-US" sz="1400" dirty="0">
                <a:solidFill>
                  <a:srgbClr val="000000"/>
                </a:solidFill>
              </a:rPr>
              <a:t>of mathematics as a subject of study. Using blended learning scenarios and e-learning technologies represents the first step towards </a:t>
            </a:r>
            <a:r>
              <a:rPr lang="en-US" sz="1400" dirty="0" smtClean="0">
                <a:solidFill>
                  <a:srgbClr val="000000"/>
                </a:solidFill>
              </a:rPr>
              <a:t>modernizing </a:t>
            </a:r>
            <a:r>
              <a:rPr lang="en-US" sz="1400" dirty="0">
                <a:solidFill>
                  <a:srgbClr val="000000"/>
                </a:solidFill>
              </a:rPr>
              <a:t>mathematical learning content and teaching methods. One focal point of the project is to support teachers and the university staff responsible for e-learning</a:t>
            </a:r>
            <a:r>
              <a:rPr lang="en-US" sz="1400" dirty="0" smtClean="0">
                <a:solidFill>
                  <a:srgbClr val="000000"/>
                </a:solidFill>
              </a:rPr>
              <a:t>.</a:t>
            </a:r>
            <a:endParaRPr lang="en-US" sz="1400" dirty="0">
              <a:solidFill>
                <a:srgbClr val="000000"/>
              </a:solidFill>
            </a:endParaRPr>
          </a:p>
        </p:txBody>
      </p:sp>
      <p:pic>
        <p:nvPicPr>
          <p:cNvPr id="3078" name="Picture 6" descr="Image result for temp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44" y="2748554"/>
            <a:ext cx="2184083" cy="47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36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491F6FA-DE97-462A-808D-445262DFE58D}" type="datetime1">
              <a:rPr lang="en-US" smtClean="0"/>
              <a:t>08-Oct-19</a:t>
            </a:fld>
            <a:endParaRPr lang="en-US"/>
          </a:p>
        </p:txBody>
      </p:sp>
      <p:sp>
        <p:nvSpPr>
          <p:cNvPr id="9" name="Footer Placeholder 8"/>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10" name="Slide Number Placeholder 9"/>
          <p:cNvSpPr>
            <a:spLocks noGrp="1"/>
          </p:cNvSpPr>
          <p:nvPr>
            <p:ph type="sldNum" sz="quarter" idx="12"/>
          </p:nvPr>
        </p:nvSpPr>
        <p:spPr/>
        <p:txBody>
          <a:bodyPr/>
          <a:lstStyle/>
          <a:p>
            <a:fld id="{4333478D-97CA-D142-A9DA-4951BD02456E}" type="slidenum">
              <a:rPr lang="en-US" smtClean="0"/>
              <a:pPr/>
              <a:t>13</a:t>
            </a:fld>
            <a:endParaRPr lang="en-US"/>
          </a:p>
        </p:txBody>
      </p:sp>
      <p:sp>
        <p:nvSpPr>
          <p:cNvPr id="4" name="Title 3"/>
          <p:cNvSpPr>
            <a:spLocks noGrp="1"/>
          </p:cNvSpPr>
          <p:nvPr>
            <p:ph type="title"/>
          </p:nvPr>
        </p:nvSpPr>
        <p:spPr/>
        <p:txBody>
          <a:bodyPr/>
          <a:lstStyle/>
          <a:p>
            <a:r>
              <a:rPr lang="en-US" dirty="0" smtClean="0"/>
              <a:t>Research and Education</a:t>
            </a:r>
            <a:endParaRPr lang="en-US" dirty="0"/>
          </a:p>
        </p:txBody>
      </p:sp>
      <p:pic>
        <p:nvPicPr>
          <p:cNvPr id="8194" name="Picture 2" descr="Image may contain: text"/>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236" b="15802"/>
          <a:stretch/>
        </p:blipFill>
        <p:spPr bwMode="auto">
          <a:xfrm>
            <a:off x="316790" y="1150055"/>
            <a:ext cx="2709745" cy="17874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26535" y="1582093"/>
            <a:ext cx="8409618" cy="923330"/>
          </a:xfrm>
          <a:prstGeom prst="rect">
            <a:avLst/>
          </a:prstGeom>
        </p:spPr>
        <p:txBody>
          <a:bodyPr wrap="square">
            <a:spAutoFit/>
          </a:bodyPr>
          <a:lstStyle/>
          <a:p>
            <a:r>
              <a:rPr lang="en-US" b="1" dirty="0" smtClean="0">
                <a:effectLst/>
              </a:rPr>
              <a:t>Modernization of Environment Protection Studies </a:t>
            </a:r>
            <a:r>
              <a:rPr lang="en-US" b="1" dirty="0" err="1" smtClean="0">
                <a:effectLst/>
              </a:rPr>
              <a:t>Programmes</a:t>
            </a:r>
            <a:r>
              <a:rPr lang="en-US" b="1" dirty="0" smtClean="0">
                <a:effectLst/>
              </a:rPr>
              <a:t> </a:t>
            </a:r>
          </a:p>
          <a:p>
            <a:r>
              <a:rPr lang="en-US" b="1" dirty="0" smtClean="0">
                <a:effectLst/>
              </a:rPr>
              <a:t>for Armenia and Georgia, </a:t>
            </a:r>
          </a:p>
          <a:p>
            <a:r>
              <a:rPr lang="en-US" b="1" dirty="0" smtClean="0"/>
              <a:t>2018-2021</a:t>
            </a:r>
          </a:p>
        </p:txBody>
      </p:sp>
      <p:sp>
        <p:nvSpPr>
          <p:cNvPr id="2" name="Rectangle 1"/>
          <p:cNvSpPr/>
          <p:nvPr/>
        </p:nvSpPr>
        <p:spPr>
          <a:xfrm>
            <a:off x="588135" y="3059609"/>
            <a:ext cx="6057364" cy="1708160"/>
          </a:xfrm>
          <a:prstGeom prst="rect">
            <a:avLst/>
          </a:prstGeom>
        </p:spPr>
        <p:txBody>
          <a:bodyPr wrap="square">
            <a:spAutoFit/>
          </a:bodyPr>
          <a:lstStyle/>
          <a:p>
            <a:pPr algn="just">
              <a:lnSpc>
                <a:spcPct val="150000"/>
              </a:lnSpc>
            </a:pPr>
            <a:r>
              <a:rPr lang="en-US" sz="1400" dirty="0">
                <a:solidFill>
                  <a:srgbClr val="000000"/>
                </a:solidFill>
              </a:rPr>
              <a:t>The overall objective of the project is to significantly improve the quality of postgraduate studies in the field of Environment Protection in Armenia and Georgia on the basis of complex modernization of postgraduate studies in line with the Bologna principles, Salzburg principles of EAU and best European practice.</a:t>
            </a:r>
          </a:p>
        </p:txBody>
      </p:sp>
      <p:pic>
        <p:nvPicPr>
          <p:cNvPr id="4098" name="Picture 2" descr="http://crisben.com.my/wp-content/uploads/2017/11/environment-safety-crisben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3989" y="3116562"/>
            <a:ext cx="4748011" cy="3347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840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Courses offered by UG</a:t>
            </a:r>
            <a:endParaRPr lang="en-US" dirty="0"/>
          </a:p>
        </p:txBody>
      </p:sp>
      <p:sp>
        <p:nvSpPr>
          <p:cNvPr id="3" name="Content Placeholder 2"/>
          <p:cNvSpPr>
            <a:spLocks noGrp="1"/>
          </p:cNvSpPr>
          <p:nvPr>
            <p:ph idx="1"/>
          </p:nvPr>
        </p:nvSpPr>
        <p:spPr>
          <a:xfrm>
            <a:off x="341991" y="1880871"/>
            <a:ext cx="6736144" cy="3786262"/>
          </a:xfrm>
        </p:spPr>
        <p:txBody>
          <a:bodyPr>
            <a:normAutofit/>
          </a:bodyPr>
          <a:lstStyle/>
          <a:p>
            <a:r>
              <a:rPr lang="en-US" dirty="0" smtClean="0"/>
              <a:t>Environmental geochemistry</a:t>
            </a:r>
            <a:endParaRPr lang="en-US" dirty="0"/>
          </a:p>
          <a:p>
            <a:r>
              <a:rPr lang="en-US" dirty="0" smtClean="0"/>
              <a:t>Environmental </a:t>
            </a:r>
            <a:r>
              <a:rPr lang="en-US" dirty="0"/>
              <a:t>monitoring and measurement devices </a:t>
            </a:r>
            <a:endParaRPr lang="en-US" dirty="0" smtClean="0"/>
          </a:p>
          <a:p>
            <a:r>
              <a:rPr lang="en-US" dirty="0" smtClean="0"/>
              <a:t>Complex </a:t>
            </a:r>
            <a:r>
              <a:rPr lang="en-US" dirty="0"/>
              <a:t>Geo-ecological mapping </a:t>
            </a:r>
            <a:endParaRPr lang="en-US" dirty="0" smtClean="0"/>
          </a:p>
          <a:p>
            <a:r>
              <a:rPr lang="en-US" dirty="0" smtClean="0"/>
              <a:t>Spatial </a:t>
            </a:r>
            <a:r>
              <a:rPr lang="en-US" dirty="0"/>
              <a:t>data infrastructure and data management </a:t>
            </a:r>
            <a:endParaRPr lang="en-US" dirty="0" smtClean="0"/>
          </a:p>
          <a:p>
            <a:r>
              <a:rPr lang="en-US" dirty="0" smtClean="0"/>
              <a:t>Landscape planning</a:t>
            </a:r>
            <a:endParaRPr lang="en-US" dirty="0"/>
          </a:p>
          <a:p>
            <a:r>
              <a:rPr lang="en-US" dirty="0" smtClean="0"/>
              <a:t>Ecology </a:t>
            </a:r>
            <a:r>
              <a:rPr lang="en-US" dirty="0"/>
              <a:t>of Urban </a:t>
            </a:r>
            <a:r>
              <a:rPr lang="en-US" dirty="0" smtClean="0"/>
              <a:t>environment</a:t>
            </a:r>
            <a:endParaRPr lang="en-US" dirty="0"/>
          </a:p>
          <a:p>
            <a:r>
              <a:rPr lang="en-US" b="1" dirty="0" smtClean="0">
                <a:solidFill>
                  <a:srgbClr val="FF0000"/>
                </a:solidFill>
              </a:rPr>
              <a:t>Environmental toxicology</a:t>
            </a:r>
            <a:endParaRPr lang="en-US" b="1" dirty="0">
              <a:solidFill>
                <a:srgbClr val="FF0000"/>
              </a:solidFill>
            </a:endParaRPr>
          </a:p>
          <a:p>
            <a:r>
              <a:rPr lang="en-US" b="1" dirty="0" smtClean="0">
                <a:solidFill>
                  <a:srgbClr val="FF0000"/>
                </a:solidFill>
              </a:rPr>
              <a:t>Geographic </a:t>
            </a:r>
            <a:r>
              <a:rPr lang="en-US" b="1" dirty="0">
                <a:solidFill>
                  <a:srgbClr val="FF0000"/>
                </a:solidFill>
              </a:rPr>
              <a:t>Information Systems (GIS) </a:t>
            </a:r>
            <a:endParaRPr lang="en-US" b="1" dirty="0" smtClean="0">
              <a:solidFill>
                <a:srgbClr val="FF0000"/>
              </a:solidFill>
            </a:endParaRPr>
          </a:p>
          <a:p>
            <a:r>
              <a:rPr lang="en-US" b="1" dirty="0" smtClean="0">
                <a:solidFill>
                  <a:srgbClr val="FF0000"/>
                </a:solidFill>
              </a:rPr>
              <a:t>Ecological </a:t>
            </a:r>
            <a:r>
              <a:rPr lang="en-US" b="1" dirty="0">
                <a:solidFill>
                  <a:srgbClr val="FF0000"/>
                </a:solidFill>
              </a:rPr>
              <a:t>risk </a:t>
            </a:r>
            <a:r>
              <a:rPr lang="en-US" b="1" dirty="0" smtClean="0">
                <a:solidFill>
                  <a:srgbClr val="FF0000"/>
                </a:solidFill>
              </a:rPr>
              <a:t>assessment</a:t>
            </a:r>
            <a:endParaRPr lang="en-US" b="1" dirty="0">
              <a:solidFill>
                <a:srgbClr val="FF0000"/>
              </a:solidFill>
            </a:endParaRPr>
          </a:p>
        </p:txBody>
      </p:sp>
      <p:sp>
        <p:nvSpPr>
          <p:cNvPr id="4" name="Date Placeholder 3"/>
          <p:cNvSpPr>
            <a:spLocks noGrp="1"/>
          </p:cNvSpPr>
          <p:nvPr>
            <p:ph type="dt" sz="half" idx="10"/>
          </p:nvPr>
        </p:nvSpPr>
        <p:spPr/>
        <p:txBody>
          <a:bodyPr/>
          <a:lstStyle/>
          <a:p>
            <a:fld id="{357FA0C5-B146-4899-8640-81F7AC39EEE8}" type="datetime1">
              <a:rPr lang="en-US" smtClean="0"/>
              <a:t>08-Oct-19</a:t>
            </a:fld>
            <a:endParaRPr lang="en-US"/>
          </a:p>
        </p:txBody>
      </p:sp>
      <p:sp>
        <p:nvSpPr>
          <p:cNvPr id="5" name="Footer Placeholder 4"/>
          <p:cNvSpPr>
            <a:spLocks noGrp="1"/>
          </p:cNvSpPr>
          <p:nvPr>
            <p:ph type="ftr" sz="quarter" idx="11"/>
          </p:nvPr>
        </p:nvSpPr>
        <p:spPr/>
        <p:txBody>
          <a:bodyPr/>
          <a:lstStyle/>
          <a:p>
            <a:r>
              <a:rPr lang="en-US" smtClean="0"/>
              <a:t>Kakhaber Tavzarashvili - k.tavzarashvili@ug.edu.ge</a:t>
            </a:r>
            <a:endParaRPr lang="en-US"/>
          </a:p>
        </p:txBody>
      </p:sp>
      <p:sp>
        <p:nvSpPr>
          <p:cNvPr id="6" name="Slide Number Placeholder 5"/>
          <p:cNvSpPr>
            <a:spLocks noGrp="1"/>
          </p:cNvSpPr>
          <p:nvPr>
            <p:ph type="sldNum" sz="quarter" idx="12"/>
          </p:nvPr>
        </p:nvSpPr>
        <p:spPr/>
        <p:txBody>
          <a:bodyPr/>
          <a:lstStyle/>
          <a:p>
            <a:fld id="{2C1222B7-1613-4E9F-8E8D-D5FF36548F3B}" type="slidenum">
              <a:rPr lang="en-US" smtClean="0"/>
              <a:pPr/>
              <a:t>14</a:t>
            </a:fld>
            <a:endParaRPr lang="en-US"/>
          </a:p>
        </p:txBody>
      </p:sp>
      <p:sp>
        <p:nvSpPr>
          <p:cNvPr id="7" name="Rectangle 6"/>
          <p:cNvSpPr/>
          <p:nvPr/>
        </p:nvSpPr>
        <p:spPr>
          <a:xfrm>
            <a:off x="4717685" y="1130206"/>
            <a:ext cx="2819298" cy="369332"/>
          </a:xfrm>
          <a:prstGeom prst="rect">
            <a:avLst/>
          </a:prstGeom>
        </p:spPr>
        <p:txBody>
          <a:bodyPr wrap="none">
            <a:spAutoFit/>
          </a:bodyPr>
          <a:lstStyle/>
          <a:p>
            <a:r>
              <a:rPr lang="en-US" dirty="0"/>
              <a:t>WP2 Curricula development</a:t>
            </a:r>
          </a:p>
        </p:txBody>
      </p:sp>
      <p:sp>
        <p:nvSpPr>
          <p:cNvPr id="8" name="Rectangle 7"/>
          <p:cNvSpPr/>
          <p:nvPr/>
        </p:nvSpPr>
        <p:spPr>
          <a:xfrm>
            <a:off x="5858933" y="4066743"/>
            <a:ext cx="6096000" cy="1990288"/>
          </a:xfrm>
          <a:prstGeom prst="rect">
            <a:avLst/>
          </a:prstGeom>
        </p:spPr>
        <p:txBody>
          <a:bodyPr>
            <a:spAutoFit/>
          </a:bodyPr>
          <a:lstStyle/>
          <a:p>
            <a:pPr marL="228600" indent="-228600">
              <a:lnSpc>
                <a:spcPct val="90000"/>
              </a:lnSpc>
              <a:spcBef>
                <a:spcPts val="1000"/>
              </a:spcBef>
              <a:buFont typeface="Arial" panose="020B0604020202020204" pitchFamily="34" charset="0"/>
              <a:buChar char="•"/>
            </a:pPr>
            <a:r>
              <a:rPr lang="en-US" sz="2000" dirty="0" smtClean="0">
                <a:latin typeface="Arial GEO" panose="020B0604020202020204" pitchFamily="34" charset="0"/>
              </a:rPr>
              <a:t>Environmental </a:t>
            </a:r>
            <a:r>
              <a:rPr lang="en-US" sz="2000" dirty="0">
                <a:latin typeface="Arial GEO" panose="020B0604020202020204" pitchFamily="34" charset="0"/>
              </a:rPr>
              <a:t>radiation protection</a:t>
            </a:r>
          </a:p>
          <a:p>
            <a:pPr marL="228600" indent="-228600">
              <a:lnSpc>
                <a:spcPct val="90000"/>
              </a:lnSpc>
              <a:spcBef>
                <a:spcPts val="1000"/>
              </a:spcBef>
              <a:buFont typeface="Arial" panose="020B0604020202020204" pitchFamily="34" charset="0"/>
              <a:buChar char="•"/>
            </a:pPr>
            <a:r>
              <a:rPr lang="en-US" sz="2000" dirty="0">
                <a:latin typeface="Arial GEO" panose="020B0604020202020204" pitchFamily="34" charset="0"/>
              </a:rPr>
              <a:t>Environmental statistics</a:t>
            </a:r>
          </a:p>
          <a:p>
            <a:pPr marL="228600" indent="-228600">
              <a:lnSpc>
                <a:spcPct val="90000"/>
              </a:lnSpc>
              <a:spcBef>
                <a:spcPts val="1000"/>
              </a:spcBef>
              <a:buFont typeface="Arial" panose="020B0604020202020204" pitchFamily="34" charset="0"/>
              <a:buChar char="•"/>
            </a:pPr>
            <a:r>
              <a:rPr lang="en-US" sz="2000" dirty="0">
                <a:solidFill>
                  <a:srgbClr val="FF0000"/>
                </a:solidFill>
                <a:latin typeface="Arial GEO" panose="020B0604020202020204" pitchFamily="34" charset="0"/>
              </a:rPr>
              <a:t>Applied remote sensing for the environment</a:t>
            </a:r>
          </a:p>
          <a:p>
            <a:pPr marL="228600" indent="-228600">
              <a:lnSpc>
                <a:spcPct val="90000"/>
              </a:lnSpc>
              <a:spcBef>
                <a:spcPts val="1000"/>
              </a:spcBef>
              <a:buFont typeface="Arial" panose="020B0604020202020204" pitchFamily="34" charset="0"/>
              <a:buChar char="•"/>
            </a:pPr>
            <a:r>
              <a:rPr lang="en-US" sz="2000" dirty="0">
                <a:solidFill>
                  <a:srgbClr val="FF0000"/>
                </a:solidFill>
                <a:latin typeface="Arial GEO" panose="020B0604020202020204" pitchFamily="34" charset="0"/>
              </a:rPr>
              <a:t>Water quality management </a:t>
            </a:r>
          </a:p>
          <a:p>
            <a:pPr marL="228600" indent="-228600">
              <a:lnSpc>
                <a:spcPct val="90000"/>
              </a:lnSpc>
              <a:spcBef>
                <a:spcPts val="1000"/>
              </a:spcBef>
              <a:buFont typeface="Arial" panose="020B0604020202020204" pitchFamily="34" charset="0"/>
              <a:buChar char="•"/>
            </a:pPr>
            <a:r>
              <a:rPr lang="en-US" sz="2000" dirty="0">
                <a:solidFill>
                  <a:srgbClr val="FF0000"/>
                </a:solidFill>
                <a:latin typeface="Arial GEO" panose="020B0604020202020204" pitchFamily="34" charset="0"/>
              </a:rPr>
              <a:t>Food safety and security</a:t>
            </a:r>
          </a:p>
        </p:txBody>
      </p:sp>
    </p:spTree>
    <p:extLst>
      <p:ext uri="{BB962C8B-B14F-4D97-AF65-F5344CB8AC3E}">
        <p14:creationId xmlns:p14="http://schemas.microsoft.com/office/powerpoint/2010/main" val="3250342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 </a:t>
            </a:r>
            <a:r>
              <a:rPr lang="en-US" dirty="0" smtClean="0"/>
              <a:t>Protection Training Center</a:t>
            </a:r>
            <a:endParaRPr lang="en-US" dirty="0"/>
          </a:p>
        </p:txBody>
      </p:sp>
      <p:sp>
        <p:nvSpPr>
          <p:cNvPr id="4" name="Date Placeholder 3"/>
          <p:cNvSpPr>
            <a:spLocks noGrp="1"/>
          </p:cNvSpPr>
          <p:nvPr>
            <p:ph type="dt" sz="half" idx="10"/>
          </p:nvPr>
        </p:nvSpPr>
        <p:spPr/>
        <p:txBody>
          <a:bodyPr/>
          <a:lstStyle/>
          <a:p>
            <a:fld id="{357FA0C5-B146-4899-8640-81F7AC39EEE8}" type="datetime1">
              <a:rPr lang="en-US" smtClean="0"/>
              <a:t>08-Oct-19</a:t>
            </a:fld>
            <a:endParaRPr lang="en-US"/>
          </a:p>
        </p:txBody>
      </p:sp>
      <p:sp>
        <p:nvSpPr>
          <p:cNvPr id="5" name="Footer Placeholder 4"/>
          <p:cNvSpPr>
            <a:spLocks noGrp="1"/>
          </p:cNvSpPr>
          <p:nvPr>
            <p:ph type="ftr" sz="quarter" idx="11"/>
          </p:nvPr>
        </p:nvSpPr>
        <p:spPr/>
        <p:txBody>
          <a:bodyPr/>
          <a:lstStyle/>
          <a:p>
            <a:r>
              <a:rPr lang="en-US" smtClean="0"/>
              <a:t>Kakhaber Tavzarashvili - k.tavzarashvili@ug.edu.ge</a:t>
            </a:r>
            <a:endParaRPr lang="en-US"/>
          </a:p>
        </p:txBody>
      </p:sp>
      <p:sp>
        <p:nvSpPr>
          <p:cNvPr id="6" name="Slide Number Placeholder 5"/>
          <p:cNvSpPr>
            <a:spLocks noGrp="1"/>
          </p:cNvSpPr>
          <p:nvPr>
            <p:ph type="sldNum" sz="quarter" idx="12"/>
          </p:nvPr>
        </p:nvSpPr>
        <p:spPr/>
        <p:txBody>
          <a:bodyPr/>
          <a:lstStyle/>
          <a:p>
            <a:fld id="{2C1222B7-1613-4E9F-8E8D-D5FF36548F3B}" type="slidenum">
              <a:rPr lang="en-US" smtClean="0"/>
              <a:pPr/>
              <a:t>15</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8034" y="2067785"/>
            <a:ext cx="1142636" cy="1142619"/>
          </a:xfrm>
          <a:prstGeom prst="rect">
            <a:avLst/>
          </a:prstGeom>
        </p:spPr>
      </p:pic>
      <p:sp>
        <p:nvSpPr>
          <p:cNvPr id="8" name="Rectangle 7"/>
          <p:cNvSpPr/>
          <p:nvPr/>
        </p:nvSpPr>
        <p:spPr>
          <a:xfrm>
            <a:off x="6455993" y="2067785"/>
            <a:ext cx="1770421" cy="1200329"/>
          </a:xfrm>
          <a:prstGeom prst="rect">
            <a:avLst/>
          </a:prstGeom>
        </p:spPr>
        <p:txBody>
          <a:bodyPr wrap="none">
            <a:spAutoFit/>
          </a:bodyPr>
          <a:lstStyle/>
          <a:p>
            <a:r>
              <a:rPr lang="en-US" sz="3600" dirty="0" smtClean="0">
                <a:solidFill>
                  <a:schemeClr val="bg1">
                    <a:lumMod val="50000"/>
                  </a:schemeClr>
                </a:solidFill>
              </a:rPr>
              <a:t>Training </a:t>
            </a:r>
          </a:p>
          <a:p>
            <a:r>
              <a:rPr lang="en-US" sz="3600" dirty="0" smtClean="0">
                <a:solidFill>
                  <a:schemeClr val="bg1">
                    <a:lumMod val="50000"/>
                  </a:schemeClr>
                </a:solidFill>
              </a:rPr>
              <a:t>Center</a:t>
            </a:r>
            <a:endParaRPr lang="en-US" sz="3600" dirty="0">
              <a:solidFill>
                <a:schemeClr val="bg1">
                  <a:lumMod val="50000"/>
                </a:schemeClr>
              </a:solidFill>
            </a:endParaRPr>
          </a:p>
        </p:txBody>
      </p:sp>
      <p:sp>
        <p:nvSpPr>
          <p:cNvPr id="11" name="Rectangle 10"/>
          <p:cNvSpPr/>
          <p:nvPr/>
        </p:nvSpPr>
        <p:spPr>
          <a:xfrm>
            <a:off x="4963277" y="1825409"/>
            <a:ext cx="1492716" cy="1631216"/>
          </a:xfrm>
          <a:prstGeom prst="rect">
            <a:avLst/>
          </a:prstGeom>
        </p:spPr>
        <p:txBody>
          <a:bodyPr wrap="none">
            <a:spAutoFit/>
          </a:bodyPr>
          <a:lstStyle/>
          <a:p>
            <a:r>
              <a:rPr lang="en-US" sz="10000" b="1" i="1" dirty="0" smtClean="0"/>
              <a:t>EP</a:t>
            </a:r>
            <a:endParaRPr lang="en-US" sz="10000" b="1" i="1" dirty="0"/>
          </a:p>
        </p:txBody>
      </p:sp>
      <p:pic>
        <p:nvPicPr>
          <p:cNvPr id="3074" name="Picture 2" descr="Image result for training center"/>
          <p:cNvPicPr>
            <a:picLocks noChangeAspect="1" noChangeArrowheads="1"/>
          </p:cNvPicPr>
          <p:nvPr/>
        </p:nvPicPr>
        <p:blipFill rotWithShape="1">
          <a:blip r:embed="rId3">
            <a:extLst>
              <a:ext uri="{28A0092B-C50C-407E-A947-70E740481C1C}">
                <a14:useLocalDpi xmlns:a14="http://schemas.microsoft.com/office/drawing/2010/main" val="0"/>
              </a:ext>
            </a:extLst>
          </a:blip>
          <a:srcRect t="21884" b="21554"/>
          <a:stretch/>
        </p:blipFill>
        <p:spPr bwMode="auto">
          <a:xfrm>
            <a:off x="0" y="4134903"/>
            <a:ext cx="12192000"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826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357FA0C5-B146-4899-8640-81F7AC39EEE8}" type="datetime1">
              <a:rPr lang="en-US" smtClean="0"/>
              <a:pPr/>
              <a:t>08-Oct-19</a:t>
            </a:fld>
            <a:endParaRPr lang="en-US"/>
          </a:p>
        </p:txBody>
      </p:sp>
      <p:sp>
        <p:nvSpPr>
          <p:cNvPr id="5" name="Footer Placeholder 4"/>
          <p:cNvSpPr>
            <a:spLocks noGrp="1"/>
          </p:cNvSpPr>
          <p:nvPr>
            <p:ph type="ftr" sz="quarter" idx="11"/>
          </p:nvPr>
        </p:nvSpPr>
        <p:spPr/>
        <p:txBody>
          <a:bodyPr/>
          <a:lstStyle/>
          <a:p>
            <a:r>
              <a:rPr lang="en-US" smtClean="0"/>
              <a:t>Kakhaber Tavzarashvili - k.tavzarashvili@ug.edu.ge</a:t>
            </a:r>
            <a:endParaRPr lang="en-US" dirty="0"/>
          </a:p>
        </p:txBody>
      </p:sp>
      <p:sp>
        <p:nvSpPr>
          <p:cNvPr id="6" name="Slide Number Placeholder 5"/>
          <p:cNvSpPr>
            <a:spLocks noGrp="1"/>
          </p:cNvSpPr>
          <p:nvPr>
            <p:ph type="sldNum" sz="quarter" idx="12"/>
          </p:nvPr>
        </p:nvSpPr>
        <p:spPr/>
        <p:txBody>
          <a:bodyPr/>
          <a:lstStyle/>
          <a:p>
            <a:fld id="{2C1222B7-1613-4E9F-8E8D-D5FF36548F3B}" type="slidenum">
              <a:rPr lang="en-US" smtClean="0"/>
              <a:pPr/>
              <a:t>16</a:t>
            </a:fld>
            <a:endParaRPr lang="en-US"/>
          </a:p>
        </p:txBody>
      </p:sp>
      <p:pic>
        <p:nvPicPr>
          <p:cNvPr id="4098" name="Picture 2" descr="Image result for thank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505501"/>
            <a:ext cx="5962650" cy="421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081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School</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543684360"/>
              </p:ext>
            </p:extLst>
          </p:nvPr>
        </p:nvGraphicFramePr>
        <p:xfrm>
          <a:off x="358775" y="1272894"/>
          <a:ext cx="11536363" cy="45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Date Placeholder 13"/>
          <p:cNvSpPr>
            <a:spLocks noGrp="1"/>
          </p:cNvSpPr>
          <p:nvPr>
            <p:ph type="dt" sz="half" idx="10"/>
          </p:nvPr>
        </p:nvSpPr>
        <p:spPr/>
        <p:txBody>
          <a:bodyPr/>
          <a:lstStyle/>
          <a:p>
            <a:fld id="{4480866C-97C1-472B-B810-95C27313CCF5}" type="datetime1">
              <a:rPr lang="en-US" smtClean="0"/>
              <a:t>08-Oct-19</a:t>
            </a:fld>
            <a:endParaRPr lang="en-US"/>
          </a:p>
        </p:txBody>
      </p:sp>
      <p:sp>
        <p:nvSpPr>
          <p:cNvPr id="15" name="Footer Placeholder 14"/>
          <p:cNvSpPr>
            <a:spLocks noGrp="1"/>
          </p:cNvSpPr>
          <p:nvPr>
            <p:ph type="ftr" sz="quarter" idx="11"/>
          </p:nvPr>
        </p:nvSpPr>
        <p:spPr/>
        <p:txBody>
          <a:bodyPr/>
          <a:lstStyle/>
          <a:p>
            <a:r>
              <a:rPr lang="en-US" smtClean="0"/>
              <a:t>Kakhaber Tavzarashvili - k.tavzarashvili@ug.edu.ge</a:t>
            </a:r>
            <a:endParaRPr lang="en-US"/>
          </a:p>
        </p:txBody>
      </p:sp>
      <p:sp>
        <p:nvSpPr>
          <p:cNvPr id="16" name="Slide Number Placeholder 15"/>
          <p:cNvSpPr>
            <a:spLocks noGrp="1"/>
          </p:cNvSpPr>
          <p:nvPr>
            <p:ph type="sldNum" sz="quarter" idx="12"/>
          </p:nvPr>
        </p:nvSpPr>
        <p:spPr/>
        <p:txBody>
          <a:bodyPr/>
          <a:lstStyle/>
          <a:p>
            <a:fld id="{2C1222B7-1613-4E9F-8E8D-D5FF36548F3B}" type="slidenum">
              <a:rPr lang="en-US" smtClean="0"/>
              <a:pPr/>
              <a:t>2</a:t>
            </a:fld>
            <a:endParaRPr lang="en-US"/>
          </a:p>
        </p:txBody>
      </p:sp>
    </p:spTree>
    <p:extLst>
      <p:ext uri="{BB962C8B-B14F-4D97-AF65-F5344CB8AC3E}">
        <p14:creationId xmlns:p14="http://schemas.microsoft.com/office/powerpoint/2010/main" val="1963936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Diagram 3"/>
          <p:cNvGraphicFramePr/>
          <p:nvPr>
            <p:extLst>
              <p:ext uri="{D42A27DB-BD31-4B8C-83A1-F6EECF244321}">
                <p14:modId xmlns:p14="http://schemas.microsoft.com/office/powerpoint/2010/main" val="3336252441"/>
              </p:ext>
            </p:extLst>
          </p:nvPr>
        </p:nvGraphicFramePr>
        <p:xfrm>
          <a:off x="152400" y="1264023"/>
          <a:ext cx="12039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ate Placeholder 7"/>
          <p:cNvSpPr>
            <a:spLocks noGrp="1"/>
          </p:cNvSpPr>
          <p:nvPr>
            <p:ph type="dt" sz="half" idx="10"/>
          </p:nvPr>
        </p:nvSpPr>
        <p:spPr/>
        <p:txBody>
          <a:bodyPr/>
          <a:lstStyle/>
          <a:p>
            <a:fld id="{51EC189C-E1DC-42A5-932E-779D14ED69A9}" type="datetime1">
              <a:rPr lang="en-US" smtClean="0"/>
              <a:t>08-Oct-19</a:t>
            </a:fld>
            <a:endParaRPr lang="en-US"/>
          </a:p>
        </p:txBody>
      </p:sp>
      <p:sp>
        <p:nvSpPr>
          <p:cNvPr id="9" name="Footer Placeholder 8"/>
          <p:cNvSpPr>
            <a:spLocks noGrp="1"/>
          </p:cNvSpPr>
          <p:nvPr>
            <p:ph type="ftr" sz="quarter" idx="11"/>
          </p:nvPr>
        </p:nvSpPr>
        <p:spPr/>
        <p:txBody>
          <a:bodyPr/>
          <a:lstStyle/>
          <a:p>
            <a:r>
              <a:rPr lang="en-US" dirty="0" smtClean="0"/>
              <a:t>Kakhaber Tavzarashvili - k.tavzarashvili@ug.edu.ge</a:t>
            </a:r>
            <a:endParaRPr lang="en-US" dirty="0"/>
          </a:p>
        </p:txBody>
      </p:sp>
      <p:sp>
        <p:nvSpPr>
          <p:cNvPr id="10" name="Slide Number Placeholder 9"/>
          <p:cNvSpPr>
            <a:spLocks noGrp="1"/>
          </p:cNvSpPr>
          <p:nvPr>
            <p:ph type="sldNum" sz="quarter" idx="12"/>
          </p:nvPr>
        </p:nvSpPr>
        <p:spPr/>
        <p:txBody>
          <a:bodyPr/>
          <a:lstStyle/>
          <a:p>
            <a:fld id="{2C1222B7-1613-4E9F-8E8D-D5FF36548F3B}" type="slidenum">
              <a:rPr lang="en-US" smtClean="0"/>
              <a:pPr/>
              <a:t>3</a:t>
            </a:fld>
            <a:endParaRPr lang="en-US"/>
          </a:p>
        </p:txBody>
      </p:sp>
    </p:spTree>
    <p:extLst>
      <p:ext uri="{BB962C8B-B14F-4D97-AF65-F5344CB8AC3E}">
        <p14:creationId xmlns:p14="http://schemas.microsoft.com/office/powerpoint/2010/main" val="88420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Undergraduate Programs - BSc</a:t>
            </a:r>
            <a:endParaRPr lang="en-US" dirty="0"/>
          </a:p>
        </p:txBody>
      </p:sp>
      <p:sp>
        <p:nvSpPr>
          <p:cNvPr id="3" name="Content Placeholder 2"/>
          <p:cNvSpPr>
            <a:spLocks noGrp="1"/>
          </p:cNvSpPr>
          <p:nvPr>
            <p:ph idx="1"/>
          </p:nvPr>
        </p:nvSpPr>
        <p:spPr>
          <a:xfrm>
            <a:off x="1416424" y="1649338"/>
            <a:ext cx="10479322" cy="1837933"/>
          </a:xfrm>
        </p:spPr>
        <p:txBody>
          <a:bodyPr>
            <a:normAutofit/>
          </a:bodyPr>
          <a:lstStyle/>
          <a:p>
            <a:r>
              <a:rPr lang="en-US" sz="1800" dirty="0" smtClean="0"/>
              <a:t>Mathematics</a:t>
            </a:r>
            <a:endParaRPr lang="en-US" sz="1800" dirty="0"/>
          </a:p>
          <a:p>
            <a:r>
              <a:rPr lang="en-US" sz="1800" dirty="0" smtClean="0"/>
              <a:t>Electrical </a:t>
            </a:r>
            <a:r>
              <a:rPr lang="en-US" sz="1800" dirty="0"/>
              <a:t>and Computer </a:t>
            </a:r>
            <a:r>
              <a:rPr lang="en-US" sz="1800" dirty="0" smtClean="0"/>
              <a:t>Engineering (Geo, </a:t>
            </a:r>
            <a:r>
              <a:rPr lang="en-US" sz="1800" dirty="0" err="1" smtClean="0"/>
              <a:t>Eng</a:t>
            </a:r>
            <a:r>
              <a:rPr lang="en-US" sz="1800" dirty="0" smtClean="0"/>
              <a:t>)</a:t>
            </a:r>
            <a:endParaRPr lang="en-US" sz="1800" dirty="0"/>
          </a:p>
          <a:p>
            <a:r>
              <a:rPr lang="en-US" sz="1800" dirty="0" smtClean="0"/>
              <a:t>Information </a:t>
            </a:r>
            <a:r>
              <a:rPr lang="en-US" sz="1800" dirty="0"/>
              <a:t>Technology </a:t>
            </a:r>
            <a:r>
              <a:rPr lang="en-US" sz="1800" dirty="0" smtClean="0"/>
              <a:t>(Geo, </a:t>
            </a:r>
            <a:r>
              <a:rPr lang="en-US" sz="1800" dirty="0" err="1" smtClean="0"/>
              <a:t>Eng</a:t>
            </a:r>
            <a:r>
              <a:rPr lang="en-US" sz="1800" dirty="0" smtClean="0"/>
              <a:t>)</a:t>
            </a:r>
            <a:endParaRPr lang="en-US" sz="1800" dirty="0"/>
          </a:p>
        </p:txBody>
      </p:sp>
      <p:sp>
        <p:nvSpPr>
          <p:cNvPr id="4" name="Date Placeholder 3"/>
          <p:cNvSpPr>
            <a:spLocks noGrp="1"/>
          </p:cNvSpPr>
          <p:nvPr>
            <p:ph type="dt" sz="half" idx="10"/>
          </p:nvPr>
        </p:nvSpPr>
        <p:spPr/>
        <p:txBody>
          <a:bodyPr/>
          <a:lstStyle/>
          <a:p>
            <a:fld id="{75CF989D-34CA-41CE-BDEC-47FA247393B3}" type="datetime1">
              <a:rPr lang="en-US" smtClean="0"/>
              <a:t>08-Oct-19</a:t>
            </a:fld>
            <a:endParaRPr lang="en-US"/>
          </a:p>
        </p:txBody>
      </p:sp>
      <p:sp>
        <p:nvSpPr>
          <p:cNvPr id="5" name="Footer Placeholder 4"/>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6" name="Slide Number Placeholder 5"/>
          <p:cNvSpPr>
            <a:spLocks noGrp="1"/>
          </p:cNvSpPr>
          <p:nvPr>
            <p:ph type="sldNum" sz="quarter" idx="12"/>
          </p:nvPr>
        </p:nvSpPr>
        <p:spPr/>
        <p:txBody>
          <a:bodyPr/>
          <a:lstStyle/>
          <a:p>
            <a:fld id="{4333478D-97CA-D142-A9DA-4951BD02456E}" type="slidenum">
              <a:rPr lang="en-US" smtClean="0"/>
              <a:pPr/>
              <a:t>4</a:t>
            </a:fld>
            <a:endParaRPr lang="en-US"/>
          </a:p>
        </p:txBody>
      </p:sp>
      <p:pic>
        <p:nvPicPr>
          <p:cNvPr id="7" name="Picture 6"/>
          <p:cNvPicPr>
            <a:picLocks noChangeAspect="1"/>
          </p:cNvPicPr>
          <p:nvPr/>
        </p:nvPicPr>
        <p:blipFill>
          <a:blip r:embed="rId2"/>
          <a:stretch>
            <a:fillRect/>
          </a:stretch>
        </p:blipFill>
        <p:spPr>
          <a:xfrm>
            <a:off x="4572000" y="3707538"/>
            <a:ext cx="7620000" cy="2756389"/>
          </a:xfrm>
          <a:prstGeom prst="rect">
            <a:avLst/>
          </a:prstGeom>
        </p:spPr>
      </p:pic>
      <p:pic>
        <p:nvPicPr>
          <p:cNvPr id="8" name="Picture 7"/>
          <p:cNvPicPr>
            <a:picLocks noChangeAspect="1"/>
          </p:cNvPicPr>
          <p:nvPr/>
        </p:nvPicPr>
        <p:blipFill>
          <a:blip r:embed="rId3"/>
          <a:stretch>
            <a:fillRect/>
          </a:stretch>
        </p:blipFill>
        <p:spPr>
          <a:xfrm>
            <a:off x="0" y="3707537"/>
            <a:ext cx="4601216" cy="2756389"/>
          </a:xfrm>
          <a:prstGeom prst="rect">
            <a:avLst/>
          </a:prstGeom>
        </p:spPr>
      </p:pic>
    </p:spTree>
    <p:extLst>
      <p:ext uri="{BB962C8B-B14F-4D97-AF65-F5344CB8AC3E}">
        <p14:creationId xmlns:p14="http://schemas.microsoft.com/office/powerpoint/2010/main" val="1184515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programs</a:t>
            </a:r>
            <a:endParaRPr lang="en-US" dirty="0"/>
          </a:p>
        </p:txBody>
      </p:sp>
      <p:sp>
        <p:nvSpPr>
          <p:cNvPr id="3" name="Content Placeholder 2"/>
          <p:cNvSpPr>
            <a:spLocks noGrp="1"/>
          </p:cNvSpPr>
          <p:nvPr>
            <p:ph idx="1"/>
          </p:nvPr>
        </p:nvSpPr>
        <p:spPr>
          <a:xfrm>
            <a:off x="1147482" y="1649338"/>
            <a:ext cx="10748264" cy="4527624"/>
          </a:xfrm>
        </p:spPr>
        <p:txBody>
          <a:bodyPr/>
          <a:lstStyle/>
          <a:p>
            <a:r>
              <a:rPr lang="en-US" dirty="0" smtClean="0">
                <a:solidFill>
                  <a:schemeClr val="accent1">
                    <a:lumMod val="50000"/>
                  </a:schemeClr>
                </a:solidFill>
              </a:rPr>
              <a:t>Information Technology (Geo, </a:t>
            </a:r>
            <a:r>
              <a:rPr lang="en-US" dirty="0" err="1" smtClean="0">
                <a:solidFill>
                  <a:schemeClr val="accent1">
                    <a:lumMod val="50000"/>
                  </a:schemeClr>
                </a:solidFill>
              </a:rPr>
              <a:t>Eng</a:t>
            </a:r>
            <a:r>
              <a:rPr lang="en-US" dirty="0" smtClean="0">
                <a:solidFill>
                  <a:schemeClr val="accent1">
                    <a:lumMod val="50000"/>
                  </a:schemeClr>
                </a:solidFill>
              </a:rPr>
              <a:t>)</a:t>
            </a:r>
          </a:p>
          <a:p>
            <a:r>
              <a:rPr lang="en-US" dirty="0" err="1" smtClean="0">
                <a:solidFill>
                  <a:schemeClr val="accent1">
                    <a:lumMod val="50000"/>
                  </a:schemeClr>
                </a:solidFill>
              </a:rPr>
              <a:t>Blockchain</a:t>
            </a:r>
            <a:r>
              <a:rPr lang="en-US" dirty="0" smtClean="0">
                <a:solidFill>
                  <a:schemeClr val="accent1">
                    <a:lumMod val="50000"/>
                  </a:schemeClr>
                </a:solidFill>
              </a:rPr>
              <a:t> - Distributed Information Systems</a:t>
            </a:r>
          </a:p>
          <a:p>
            <a:r>
              <a:rPr lang="en-US" dirty="0" smtClean="0">
                <a:solidFill>
                  <a:schemeClr val="accent1">
                    <a:lumMod val="50000"/>
                  </a:schemeClr>
                </a:solidFill>
              </a:rPr>
              <a:t>Management of Information Technology</a:t>
            </a:r>
          </a:p>
          <a:p>
            <a:r>
              <a:rPr lang="en-US" dirty="0" smtClean="0">
                <a:solidFill>
                  <a:schemeClr val="accent1">
                    <a:lumMod val="50000"/>
                  </a:schemeClr>
                </a:solidFill>
              </a:rPr>
              <a:t>Applied sciences (Physics and Math) </a:t>
            </a:r>
          </a:p>
          <a:p>
            <a:pPr marL="0" indent="0">
              <a:buNone/>
            </a:pPr>
            <a:endParaRPr lang="en-US" dirty="0" smtClean="0"/>
          </a:p>
          <a:p>
            <a:pPr marL="0" indent="0">
              <a:buNone/>
            </a:pPr>
            <a:endParaRPr lang="en-US" dirty="0"/>
          </a:p>
          <a:p>
            <a:r>
              <a:rPr lang="en-US" dirty="0" smtClean="0">
                <a:solidFill>
                  <a:srgbClr val="C00000"/>
                </a:solidFill>
              </a:rPr>
              <a:t>Information technologies PhD</a:t>
            </a:r>
          </a:p>
          <a:p>
            <a:r>
              <a:rPr lang="en-US" dirty="0" smtClean="0">
                <a:solidFill>
                  <a:srgbClr val="C00000"/>
                </a:solidFill>
              </a:rPr>
              <a:t>Physics PhD</a:t>
            </a:r>
          </a:p>
          <a:p>
            <a:r>
              <a:rPr lang="en-US" dirty="0" smtClean="0">
                <a:solidFill>
                  <a:srgbClr val="C00000"/>
                </a:solidFill>
              </a:rPr>
              <a:t>Mathematics PhD</a:t>
            </a:r>
          </a:p>
          <a:p>
            <a:pPr marL="0" indent="0">
              <a:buNone/>
            </a:pPr>
            <a:endParaRPr lang="en-US" dirty="0"/>
          </a:p>
        </p:txBody>
      </p:sp>
      <p:pic>
        <p:nvPicPr>
          <p:cNvPr id="4098" name="Picture 2" descr="Image may contain: 8 people, people smiling, people standing, suit, hat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147" y="1027907"/>
            <a:ext cx="3597852" cy="5396778"/>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E654F69B-BF51-4DFB-8400-4AE50F864F07}" type="datetime1">
              <a:rPr lang="en-US" smtClean="0"/>
              <a:t>08-Oct-19</a:t>
            </a:fld>
            <a:endParaRPr lang="en-US"/>
          </a:p>
        </p:txBody>
      </p:sp>
      <p:sp>
        <p:nvSpPr>
          <p:cNvPr id="8" name="Footer Placeholder 7"/>
          <p:cNvSpPr>
            <a:spLocks noGrp="1"/>
          </p:cNvSpPr>
          <p:nvPr>
            <p:ph type="ftr" sz="quarter" idx="11"/>
          </p:nvPr>
        </p:nvSpPr>
        <p:spPr/>
        <p:txBody>
          <a:bodyPr/>
          <a:lstStyle/>
          <a:p>
            <a:r>
              <a:rPr lang="en-US" smtClean="0"/>
              <a:t>Kakhaber Tavzarashvili - k.tavzarashvili@ug.edu.ge</a:t>
            </a:r>
            <a:endParaRPr lang="en-US"/>
          </a:p>
        </p:txBody>
      </p:sp>
      <p:sp>
        <p:nvSpPr>
          <p:cNvPr id="9" name="Slide Number Placeholder 8"/>
          <p:cNvSpPr>
            <a:spLocks noGrp="1"/>
          </p:cNvSpPr>
          <p:nvPr>
            <p:ph type="sldNum" sz="quarter" idx="12"/>
          </p:nvPr>
        </p:nvSpPr>
        <p:spPr/>
        <p:txBody>
          <a:bodyPr/>
          <a:lstStyle/>
          <a:p>
            <a:fld id="{2C1222B7-1613-4E9F-8E8D-D5FF36548F3B}" type="slidenum">
              <a:rPr lang="en-US" smtClean="0"/>
              <a:pPr/>
              <a:t>5</a:t>
            </a:fld>
            <a:endParaRPr lang="en-US"/>
          </a:p>
        </p:txBody>
      </p:sp>
    </p:spTree>
    <p:extLst>
      <p:ext uri="{BB962C8B-B14F-4D97-AF65-F5344CB8AC3E}">
        <p14:creationId xmlns:p14="http://schemas.microsoft.com/office/powerpoint/2010/main" val="7814414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students</a:t>
            </a:r>
            <a:endParaRPr lang="en-US" dirty="0"/>
          </a:p>
        </p:txBody>
      </p:sp>
      <p:sp>
        <p:nvSpPr>
          <p:cNvPr id="3" name="Content Placeholder 2"/>
          <p:cNvSpPr>
            <a:spLocks noGrp="1"/>
          </p:cNvSpPr>
          <p:nvPr>
            <p:ph idx="1"/>
          </p:nvPr>
        </p:nvSpPr>
        <p:spPr>
          <a:xfrm>
            <a:off x="752354" y="1649338"/>
            <a:ext cx="11143392" cy="4527624"/>
          </a:xfrm>
        </p:spPr>
        <p:txBody>
          <a:bodyPr/>
          <a:lstStyle/>
          <a:p>
            <a:r>
              <a:rPr lang="en-US" dirty="0" smtClean="0"/>
              <a:t>Nigeria</a:t>
            </a:r>
          </a:p>
        </p:txBody>
      </p:sp>
      <p:pic>
        <p:nvPicPr>
          <p:cNvPr id="3074" name="Picture 2" descr="Image may contain: 8 people, people smiling, people standing and be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188" y="1027907"/>
            <a:ext cx="3603812" cy="540571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A16ED315-36F0-4D20-9127-F39E8A657DDC}" type="datetime1">
              <a:rPr lang="en-US" smtClean="0"/>
              <a:t>08-Oct-19</a:t>
            </a:fld>
            <a:endParaRPr lang="en-US"/>
          </a:p>
        </p:txBody>
      </p:sp>
      <p:sp>
        <p:nvSpPr>
          <p:cNvPr id="8" name="Footer Placeholder 7"/>
          <p:cNvSpPr>
            <a:spLocks noGrp="1"/>
          </p:cNvSpPr>
          <p:nvPr>
            <p:ph type="ftr" sz="quarter" idx="11"/>
          </p:nvPr>
        </p:nvSpPr>
        <p:spPr/>
        <p:txBody>
          <a:bodyPr/>
          <a:lstStyle/>
          <a:p>
            <a:r>
              <a:rPr lang="en-US" smtClean="0"/>
              <a:t>Kakhaber Tavzarashvili - k.tavzarashvili@ug.edu.ge</a:t>
            </a:r>
            <a:endParaRPr lang="en-US"/>
          </a:p>
        </p:txBody>
      </p:sp>
      <p:sp>
        <p:nvSpPr>
          <p:cNvPr id="9" name="Slide Number Placeholder 8"/>
          <p:cNvSpPr>
            <a:spLocks noGrp="1"/>
          </p:cNvSpPr>
          <p:nvPr>
            <p:ph type="sldNum" sz="quarter" idx="12"/>
          </p:nvPr>
        </p:nvSpPr>
        <p:spPr/>
        <p:txBody>
          <a:bodyPr/>
          <a:lstStyle/>
          <a:p>
            <a:fld id="{2C1222B7-1613-4E9F-8E8D-D5FF36548F3B}" type="slidenum">
              <a:rPr lang="en-US" smtClean="0"/>
              <a:pPr/>
              <a:t>6</a:t>
            </a:fld>
            <a:endParaRPr lang="en-US"/>
          </a:p>
        </p:txBody>
      </p:sp>
    </p:spTree>
    <p:extLst>
      <p:ext uri="{BB962C8B-B14F-4D97-AF65-F5344CB8AC3E}">
        <p14:creationId xmlns:p14="http://schemas.microsoft.com/office/powerpoint/2010/main" val="252585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methods</a:t>
            </a:r>
            <a:endParaRPr lang="en-US" dirty="0"/>
          </a:p>
        </p:txBody>
      </p:sp>
      <p:sp>
        <p:nvSpPr>
          <p:cNvPr id="3" name="Content Placeholder 2"/>
          <p:cNvSpPr>
            <a:spLocks noGrp="1"/>
          </p:cNvSpPr>
          <p:nvPr>
            <p:ph idx="1"/>
          </p:nvPr>
        </p:nvSpPr>
        <p:spPr>
          <a:xfrm>
            <a:off x="1452282" y="1205752"/>
            <a:ext cx="8229600" cy="2874923"/>
          </a:xfrm>
        </p:spPr>
        <p:txBody>
          <a:bodyPr>
            <a:noAutofit/>
          </a:bodyPr>
          <a:lstStyle/>
          <a:p>
            <a:pPr marL="285750" indent="-285750">
              <a:lnSpc>
                <a:spcPct val="100000"/>
              </a:lnSpc>
            </a:pPr>
            <a:r>
              <a:rPr lang="en-US" dirty="0" smtClean="0"/>
              <a:t>Practical studies</a:t>
            </a:r>
            <a:endParaRPr lang="ka-GE" dirty="0"/>
          </a:p>
          <a:p>
            <a:pPr marL="285750" indent="-285750">
              <a:lnSpc>
                <a:spcPct val="100000"/>
              </a:lnSpc>
            </a:pPr>
            <a:r>
              <a:rPr lang="en-US" dirty="0" smtClean="0"/>
              <a:t>Problem oriented studies</a:t>
            </a:r>
            <a:endParaRPr lang="ka-GE" dirty="0"/>
          </a:p>
          <a:p>
            <a:pPr marL="285750" indent="-285750">
              <a:lnSpc>
                <a:spcPct val="100000"/>
              </a:lnSpc>
            </a:pPr>
            <a:r>
              <a:rPr lang="en-US" dirty="0" smtClean="0"/>
              <a:t>Team work</a:t>
            </a:r>
            <a:endParaRPr lang="ka-GE" dirty="0"/>
          </a:p>
          <a:p>
            <a:pPr marL="285750" indent="-285750">
              <a:lnSpc>
                <a:spcPct val="100000"/>
              </a:lnSpc>
            </a:pPr>
            <a:r>
              <a:rPr lang="en-US" dirty="0" smtClean="0"/>
              <a:t>Digital technologies in class</a:t>
            </a:r>
            <a:endParaRPr lang="ka-GE" dirty="0"/>
          </a:p>
          <a:p>
            <a:pPr marL="285750" indent="-285750">
              <a:lnSpc>
                <a:spcPct val="100000"/>
              </a:lnSpc>
            </a:pPr>
            <a:r>
              <a:rPr lang="en-US" dirty="0" smtClean="0"/>
              <a:t>E-learning, </a:t>
            </a:r>
            <a:r>
              <a:rPr lang="en-US" dirty="0" err="1" smtClean="0"/>
              <a:t>eExams</a:t>
            </a:r>
            <a:endParaRPr lang="ka-GE" dirty="0"/>
          </a:p>
          <a:p>
            <a:pPr marL="285750" indent="-285750">
              <a:lnSpc>
                <a:spcPct val="100000"/>
              </a:lnSpc>
            </a:pPr>
            <a:endParaRPr lang="en-US" dirty="0"/>
          </a:p>
        </p:txBody>
      </p:sp>
      <p:sp>
        <p:nvSpPr>
          <p:cNvPr id="4" name="Date Placeholder 3"/>
          <p:cNvSpPr>
            <a:spLocks noGrp="1"/>
          </p:cNvSpPr>
          <p:nvPr>
            <p:ph type="dt" sz="half" idx="10"/>
          </p:nvPr>
        </p:nvSpPr>
        <p:spPr/>
        <p:txBody>
          <a:bodyPr/>
          <a:lstStyle/>
          <a:p>
            <a:fld id="{A924CB0E-8BDC-420C-9C5C-56AC12667DCA}" type="datetime1">
              <a:rPr lang="en-US" smtClean="0"/>
              <a:t>08-Oct-19</a:t>
            </a:fld>
            <a:endParaRPr lang="en-US"/>
          </a:p>
        </p:txBody>
      </p:sp>
      <p:sp>
        <p:nvSpPr>
          <p:cNvPr id="5" name="Footer Placeholder 4"/>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6" name="Slide Number Placeholder 5"/>
          <p:cNvSpPr>
            <a:spLocks noGrp="1"/>
          </p:cNvSpPr>
          <p:nvPr>
            <p:ph type="sldNum" sz="quarter" idx="12"/>
          </p:nvPr>
        </p:nvSpPr>
        <p:spPr/>
        <p:txBody>
          <a:bodyPr/>
          <a:lstStyle/>
          <a:p>
            <a:fld id="{4333478D-97CA-D142-A9DA-4951BD02456E}" type="slidenum">
              <a:rPr lang="en-US" smtClean="0"/>
              <a:pPr/>
              <a:t>7</a:t>
            </a:fld>
            <a:endParaRPr lang="en-US"/>
          </a:p>
        </p:txBody>
      </p:sp>
      <p:grpSp>
        <p:nvGrpSpPr>
          <p:cNvPr id="7" name="Group 6"/>
          <p:cNvGrpSpPr/>
          <p:nvPr/>
        </p:nvGrpSpPr>
        <p:grpSpPr>
          <a:xfrm>
            <a:off x="0" y="3645156"/>
            <a:ext cx="12192000" cy="2818771"/>
            <a:chOff x="0" y="4412876"/>
            <a:chExt cx="9616186" cy="2223247"/>
          </a:xfrm>
        </p:grpSpPr>
        <p:pic>
          <p:nvPicPr>
            <p:cNvPr id="21506" name="Picture 2" descr="https://img.marketer.ge/2017/05/ait.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419600"/>
              <a:ext cx="33147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img.marketer.ge/2017/05/aitii.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14700" y="4419600"/>
              <a:ext cx="33147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may contain: 5 peopl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602" t="16807" r="11797"/>
            <a:stretch/>
          </p:blipFill>
          <p:spPr bwMode="auto">
            <a:xfrm>
              <a:off x="6629400" y="4412876"/>
              <a:ext cx="2986786" cy="2223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8245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13250E-78ED-4224-B09C-A3304551550B}" type="datetime1">
              <a:rPr lang="en-US" smtClean="0"/>
              <a:t>08-Oct-19</a:t>
            </a:fld>
            <a:endParaRPr lang="en-US"/>
          </a:p>
        </p:txBody>
      </p:sp>
      <p:sp>
        <p:nvSpPr>
          <p:cNvPr id="4" name="Footer Placeholder 3"/>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10" name="Slide Number Placeholder 9"/>
          <p:cNvSpPr>
            <a:spLocks noGrp="1"/>
          </p:cNvSpPr>
          <p:nvPr>
            <p:ph type="sldNum" sz="quarter" idx="12"/>
          </p:nvPr>
        </p:nvSpPr>
        <p:spPr/>
        <p:txBody>
          <a:bodyPr/>
          <a:lstStyle/>
          <a:p>
            <a:fld id="{4333478D-97CA-D142-A9DA-4951BD02456E}" type="slidenum">
              <a:rPr lang="en-US" smtClean="0"/>
              <a:pPr/>
              <a:t>8</a:t>
            </a:fld>
            <a:endParaRPr lang="en-US"/>
          </a:p>
        </p:txBody>
      </p:sp>
      <p:sp>
        <p:nvSpPr>
          <p:cNvPr id="7" name="Title 6"/>
          <p:cNvSpPr>
            <a:spLocks noGrp="1"/>
          </p:cNvSpPr>
          <p:nvPr>
            <p:ph type="title"/>
          </p:nvPr>
        </p:nvSpPr>
        <p:spPr/>
        <p:txBody>
          <a:bodyPr/>
          <a:lstStyle/>
          <a:p>
            <a:r>
              <a:rPr lang="en-US" dirty="0" smtClean="0"/>
              <a:t>UG Training Centers</a:t>
            </a:r>
            <a:endParaRPr lang="en-US" dirty="0"/>
          </a:p>
        </p:txBody>
      </p:sp>
      <p:pic>
        <p:nvPicPr>
          <p:cNvPr id="5124" name="Picture 4" descr="http://trainings.edu.ge/templates/onado/images/presets/preset3/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124" y="1351281"/>
            <a:ext cx="3240015" cy="13654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1210158" y="1480977"/>
            <a:ext cx="9704739" cy="4302680"/>
            <a:chOff x="1210158" y="1480977"/>
            <a:chExt cx="9704739" cy="4302680"/>
          </a:xfrm>
        </p:grpSpPr>
        <p:pic>
          <p:nvPicPr>
            <p:cNvPr id="5126" name="Picture 6" descr="http://files.technobezz.com/files/uploads/2016/01/TB-Android-securit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88311" y="2906200"/>
              <a:ext cx="2181183" cy="13087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ptgsystems.com/images/logo-apple-ios-developer-program.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88311" y="4633494"/>
              <a:ext cx="2326586" cy="8929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encrypted-tbn3.gstatic.com/images?q=tbn:ANd9GcRUSKTfAMcRzx39lKsgMrT9ivYS_lxEiH42dIl9BYDuYfkmk0IH"/>
            <p:cNvPicPr>
              <a:picLocks noChangeAspect="1" noChangeArrowheads="1"/>
            </p:cNvPicPr>
            <p:nvPr/>
          </p:nvPicPr>
          <p:blipFill>
            <a:blip r:embed="rId5" cstate="print"/>
            <a:srcRect/>
            <a:stretch>
              <a:fillRect/>
            </a:stretch>
          </p:blipFill>
          <p:spPr bwMode="auto">
            <a:xfrm>
              <a:off x="4394105" y="4510260"/>
              <a:ext cx="1654770" cy="1273397"/>
            </a:xfrm>
            <a:prstGeom prst="rect">
              <a:avLst/>
            </a:prstGeom>
            <a:noFill/>
          </p:spPr>
        </p:pic>
        <p:pic>
          <p:nvPicPr>
            <p:cNvPr id="17" name="Picture 17"/>
            <p:cNvPicPr>
              <a:picLocks noChangeAspect="1" noChangeArrowheads="1"/>
            </p:cNvPicPr>
            <p:nvPr/>
          </p:nvPicPr>
          <p:blipFill>
            <a:blip r:embed="rId6" cstate="print"/>
            <a:srcRect/>
            <a:stretch>
              <a:fillRect/>
            </a:stretch>
          </p:blipFill>
          <p:spPr bwMode="auto">
            <a:xfrm>
              <a:off x="1210158" y="3120298"/>
              <a:ext cx="3681725" cy="922595"/>
            </a:xfrm>
            <a:prstGeom prst="rect">
              <a:avLst/>
            </a:prstGeom>
            <a:noFill/>
            <a:ln w="9525">
              <a:noFill/>
              <a:miter lim="800000"/>
              <a:headEnd/>
              <a:tailEnd/>
            </a:ln>
          </p:spPr>
        </p:pic>
        <p:pic>
          <p:nvPicPr>
            <p:cNvPr id="18" name="Picture 2" descr="Image result for microsoft academ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960" y="4820517"/>
              <a:ext cx="1891033" cy="6331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327960" y="1480977"/>
              <a:ext cx="5438496" cy="1387219"/>
              <a:chOff x="1384887" y="1812749"/>
              <a:chExt cx="3560394" cy="908164"/>
            </a:xfrm>
          </p:grpSpPr>
          <p:grpSp>
            <p:nvGrpSpPr>
              <p:cNvPr id="13" name="Group 21"/>
              <p:cNvGrpSpPr/>
              <p:nvPr/>
            </p:nvGrpSpPr>
            <p:grpSpPr>
              <a:xfrm>
                <a:off x="2981112" y="1812749"/>
                <a:ext cx="1964169" cy="908164"/>
                <a:chOff x="3886200" y="1066800"/>
                <a:chExt cx="3543300" cy="1638300"/>
              </a:xfrm>
            </p:grpSpPr>
            <p:pic>
              <p:nvPicPr>
                <p:cNvPr id="14" name="Picture 6" descr="http://www.ccnpguide.com/v2/wp-content/uploads/2010/07/CCNP_CERTIFIED.jpg"/>
                <p:cNvPicPr>
                  <a:picLocks noChangeAspect="1" noChangeArrowheads="1"/>
                </p:cNvPicPr>
                <p:nvPr/>
              </p:nvPicPr>
              <p:blipFill>
                <a:blip r:embed="rId8" cstate="print"/>
                <a:srcRect/>
                <a:stretch>
                  <a:fillRect/>
                </a:stretch>
              </p:blipFill>
              <p:spPr bwMode="auto">
                <a:xfrm>
                  <a:off x="5791200" y="1066800"/>
                  <a:ext cx="1638300" cy="1638300"/>
                </a:xfrm>
                <a:prstGeom prst="rect">
                  <a:avLst/>
                </a:prstGeom>
                <a:noFill/>
              </p:spPr>
            </p:pic>
            <p:pic>
              <p:nvPicPr>
                <p:cNvPr id="15" name="Picture 14" descr="http://it-acad.univer.omsk.ru/cisco/images/ccna_large.jpg"/>
                <p:cNvPicPr/>
                <p:nvPr/>
              </p:nvPicPr>
              <p:blipFill>
                <a:blip r:embed="rId9" cstate="print"/>
                <a:srcRect t="15599" b="15320"/>
                <a:stretch>
                  <a:fillRect/>
                </a:stretch>
              </p:blipFill>
              <p:spPr bwMode="auto">
                <a:xfrm>
                  <a:off x="3886200" y="1321028"/>
                  <a:ext cx="1637567" cy="1129845"/>
                </a:xfrm>
                <a:prstGeom prst="rect">
                  <a:avLst/>
                </a:prstGeom>
                <a:noFill/>
                <a:ln w="9525">
                  <a:noFill/>
                  <a:miter lim="800000"/>
                  <a:headEnd/>
                  <a:tailEnd/>
                </a:ln>
              </p:spPr>
            </p:pic>
          </p:gr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4887" y="1905078"/>
                <a:ext cx="1178385" cy="621598"/>
              </a:xfrm>
              <a:prstGeom prst="rect">
                <a:avLst/>
              </a:prstGeom>
            </p:spPr>
          </p:pic>
        </p:grpSp>
        <p:pic>
          <p:nvPicPr>
            <p:cNvPr id="20" name="Picture 4"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86875" y="3124518"/>
              <a:ext cx="2498516" cy="918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809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765" y="1204241"/>
            <a:ext cx="7091081" cy="2590800"/>
          </a:xfrm>
        </p:spPr>
        <p:txBody>
          <a:bodyPr>
            <a:normAutofit/>
          </a:bodyPr>
          <a:lstStyle/>
          <a:p>
            <a:pPr>
              <a:lnSpc>
                <a:spcPct val="150000"/>
              </a:lnSpc>
              <a:spcBef>
                <a:spcPts val="0"/>
              </a:spcBef>
            </a:pPr>
            <a:r>
              <a:rPr lang="en-US" sz="1800" dirty="0" smtClean="0"/>
              <a:t>The engineering laboratory is equipped with modern training laboratory equipment (Pasco, National Instruments). In addition, they have unique lab equipment that is managed through </a:t>
            </a:r>
            <a:r>
              <a:rPr lang="en-US" sz="1800" dirty="0" err="1" smtClean="0"/>
              <a:t>LabView</a:t>
            </a:r>
            <a:r>
              <a:rPr lang="en-US" sz="1800" dirty="0" smtClean="0"/>
              <a:t>.</a:t>
            </a:r>
          </a:p>
          <a:p>
            <a:pPr>
              <a:lnSpc>
                <a:spcPct val="150000"/>
              </a:lnSpc>
              <a:spcBef>
                <a:spcPts val="0"/>
              </a:spcBef>
            </a:pPr>
            <a:r>
              <a:rPr lang="en-US" sz="1800" dirty="0" smtClean="0"/>
              <a:t>In the engineering lab, students have the opportunity to learn the basics of engineering and the laws of physics in general by observing them directly.</a:t>
            </a:r>
            <a:endParaRPr lang="en-US" sz="1800" dirty="0"/>
          </a:p>
        </p:txBody>
      </p:sp>
      <p:grpSp>
        <p:nvGrpSpPr>
          <p:cNvPr id="12" name="Group 11"/>
          <p:cNvGrpSpPr/>
          <p:nvPr/>
        </p:nvGrpSpPr>
        <p:grpSpPr>
          <a:xfrm>
            <a:off x="5260888" y="3982761"/>
            <a:ext cx="2734999" cy="2130429"/>
            <a:chOff x="3478579" y="3638369"/>
            <a:chExt cx="2590800" cy="2173763"/>
          </a:xfrm>
        </p:grpSpPr>
        <p:graphicFrame>
          <p:nvGraphicFramePr>
            <p:cNvPr id="6" name="Object 5"/>
            <p:cNvGraphicFramePr>
              <a:graphicFrameLocks noChangeAspect="1"/>
            </p:cNvGraphicFramePr>
            <p:nvPr>
              <p:extLst>
                <p:ext uri="{D42A27DB-BD31-4B8C-83A1-F6EECF244321}">
                  <p14:modId xmlns:p14="http://schemas.microsoft.com/office/powerpoint/2010/main" val="1999568354"/>
                </p:ext>
              </p:extLst>
            </p:nvPr>
          </p:nvGraphicFramePr>
          <p:xfrm>
            <a:off x="3662859" y="3638369"/>
            <a:ext cx="2223443" cy="610481"/>
          </p:xfrm>
          <a:graphic>
            <a:graphicData uri="http://schemas.openxmlformats.org/presentationml/2006/ole">
              <mc:AlternateContent xmlns:mc="http://schemas.openxmlformats.org/markup-compatibility/2006">
                <mc:Choice xmlns:v="urn:schemas-microsoft-com:vml" Requires="v">
                  <p:oleObj spid="_x0000_s2366" name="CorelDRAW" r:id="rId3" imgW="8482368" imgH="2328552" progId="CorelDraw.Graphic.17">
                    <p:embed/>
                  </p:oleObj>
                </mc:Choice>
                <mc:Fallback>
                  <p:oleObj name="CorelDRAW" r:id="rId3" imgW="8482368" imgH="2328552" progId="CorelDraw.Graphic.17">
                    <p:embed/>
                    <p:pic>
                      <p:nvPicPr>
                        <p:cNvPr id="0" name=""/>
                        <p:cNvPicPr/>
                        <p:nvPr/>
                      </p:nvPicPr>
                      <p:blipFill>
                        <a:blip r:embed="rId4"/>
                        <a:stretch>
                          <a:fillRect/>
                        </a:stretch>
                      </p:blipFill>
                      <p:spPr>
                        <a:xfrm>
                          <a:off x="3662859" y="3638369"/>
                          <a:ext cx="2223443" cy="61048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71933280"/>
                </p:ext>
              </p:extLst>
            </p:nvPr>
          </p:nvGraphicFramePr>
          <p:xfrm>
            <a:off x="3478579" y="4496372"/>
            <a:ext cx="2590800" cy="624086"/>
          </p:xfrm>
          <a:graphic>
            <a:graphicData uri="http://schemas.openxmlformats.org/presentationml/2006/ole">
              <mc:AlternateContent xmlns:mc="http://schemas.openxmlformats.org/markup-compatibility/2006">
                <mc:Choice xmlns:v="urn:schemas-microsoft-com:vml" Requires="v">
                  <p:oleObj spid="_x0000_s2367" name="CorelDRAW" r:id="rId5" imgW="9426791" imgH="2269414" progId="CorelDraw.Graphic.17">
                    <p:embed/>
                  </p:oleObj>
                </mc:Choice>
                <mc:Fallback>
                  <p:oleObj name="CorelDRAW" r:id="rId5" imgW="9426791" imgH="2269414" progId="CorelDraw.Graphic.17">
                    <p:embed/>
                    <p:pic>
                      <p:nvPicPr>
                        <p:cNvPr id="0" name=""/>
                        <p:cNvPicPr/>
                        <p:nvPr/>
                      </p:nvPicPr>
                      <p:blipFill>
                        <a:blip r:embed="rId6"/>
                        <a:stretch>
                          <a:fillRect/>
                        </a:stretch>
                      </p:blipFill>
                      <p:spPr>
                        <a:xfrm>
                          <a:off x="3478579" y="4496372"/>
                          <a:ext cx="2590800" cy="62408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80079073"/>
                </p:ext>
              </p:extLst>
            </p:nvPr>
          </p:nvGraphicFramePr>
          <p:xfrm>
            <a:off x="3662859" y="5305208"/>
            <a:ext cx="2222242" cy="506924"/>
          </p:xfrm>
          <a:graphic>
            <a:graphicData uri="http://schemas.openxmlformats.org/presentationml/2006/ole">
              <mc:AlternateContent xmlns:mc="http://schemas.openxmlformats.org/markup-compatibility/2006">
                <mc:Choice xmlns:v="urn:schemas-microsoft-com:vml" Requires="v">
                  <p:oleObj spid="_x0000_s2368" name="CorelDRAW" r:id="rId7" imgW="8922314" imgH="2035037" progId="CorelDraw.Graphic.17">
                    <p:embed/>
                  </p:oleObj>
                </mc:Choice>
                <mc:Fallback>
                  <p:oleObj name="CorelDRAW" r:id="rId7" imgW="8922314" imgH="2035037" progId="CorelDraw.Graphic.17">
                    <p:embed/>
                    <p:pic>
                      <p:nvPicPr>
                        <p:cNvPr id="0" name=""/>
                        <p:cNvPicPr/>
                        <p:nvPr/>
                      </p:nvPicPr>
                      <p:blipFill>
                        <a:blip r:embed="rId8"/>
                        <a:stretch>
                          <a:fillRect/>
                        </a:stretch>
                      </p:blipFill>
                      <p:spPr>
                        <a:xfrm>
                          <a:off x="3662859" y="5305208"/>
                          <a:ext cx="2222242" cy="506924"/>
                        </a:xfrm>
                        <a:prstGeom prst="rect">
                          <a:avLst/>
                        </a:prstGeom>
                      </p:spPr>
                    </p:pic>
                  </p:oleObj>
                </mc:Fallback>
              </mc:AlternateContent>
            </a:graphicData>
          </a:graphic>
        </p:graphicFrame>
      </p:grpSp>
      <p:sp>
        <p:nvSpPr>
          <p:cNvPr id="5" name="Date Placeholder 4"/>
          <p:cNvSpPr>
            <a:spLocks noGrp="1"/>
          </p:cNvSpPr>
          <p:nvPr>
            <p:ph type="dt" sz="half" idx="10"/>
          </p:nvPr>
        </p:nvSpPr>
        <p:spPr/>
        <p:txBody>
          <a:bodyPr/>
          <a:lstStyle/>
          <a:p>
            <a:fld id="{289F6A05-6B81-4D13-8C02-7D86E8958B9E}" type="datetime1">
              <a:rPr lang="en-US" smtClean="0"/>
              <a:t>08-Oct-19</a:t>
            </a:fld>
            <a:endParaRPr lang="en-US"/>
          </a:p>
        </p:txBody>
      </p:sp>
      <p:sp>
        <p:nvSpPr>
          <p:cNvPr id="14" name="Footer Placeholder 13"/>
          <p:cNvSpPr>
            <a:spLocks noGrp="1"/>
          </p:cNvSpPr>
          <p:nvPr>
            <p:ph type="ftr" sz="quarter" idx="11"/>
          </p:nvPr>
        </p:nvSpPr>
        <p:spPr/>
        <p:txBody>
          <a:bodyPr/>
          <a:lstStyle/>
          <a:p>
            <a:pPr>
              <a:defRPr/>
            </a:pPr>
            <a:r>
              <a:rPr lang="en-US" smtClean="0"/>
              <a:t>Kakhaber Tavzarashvili - k.tavzarashvili@ug.edu.ge</a:t>
            </a:r>
            <a:endParaRPr lang="en-US" dirty="0"/>
          </a:p>
        </p:txBody>
      </p:sp>
      <p:sp>
        <p:nvSpPr>
          <p:cNvPr id="15" name="Slide Number Placeholder 14"/>
          <p:cNvSpPr>
            <a:spLocks noGrp="1"/>
          </p:cNvSpPr>
          <p:nvPr>
            <p:ph type="sldNum" sz="quarter" idx="12"/>
          </p:nvPr>
        </p:nvSpPr>
        <p:spPr/>
        <p:txBody>
          <a:bodyPr/>
          <a:lstStyle/>
          <a:p>
            <a:fld id="{4333478D-97CA-D142-A9DA-4951BD02456E}" type="slidenum">
              <a:rPr lang="en-US" smtClean="0"/>
              <a:pPr/>
              <a:t>9</a:t>
            </a:fld>
            <a:endParaRPr lang="en-US"/>
          </a:p>
        </p:txBody>
      </p:sp>
      <p:pic>
        <p:nvPicPr>
          <p:cNvPr id="7" name="Picture 6"/>
          <p:cNvPicPr>
            <a:picLocks noChangeAspect="1"/>
          </p:cNvPicPr>
          <p:nvPr/>
        </p:nvPicPr>
        <p:blipFill>
          <a:blip r:embed="rId9"/>
          <a:stretch>
            <a:fillRect/>
          </a:stretch>
        </p:blipFill>
        <p:spPr>
          <a:xfrm>
            <a:off x="795727" y="3715638"/>
            <a:ext cx="3596331" cy="2397554"/>
          </a:xfrm>
          <a:prstGeom prst="rect">
            <a:avLst/>
          </a:prstGeom>
        </p:spPr>
      </p:pic>
      <p:sp>
        <p:nvSpPr>
          <p:cNvPr id="8" name="Title 7"/>
          <p:cNvSpPr>
            <a:spLocks noGrp="1"/>
          </p:cNvSpPr>
          <p:nvPr>
            <p:ph type="title"/>
          </p:nvPr>
        </p:nvSpPr>
        <p:spPr/>
        <p:txBody>
          <a:bodyPr/>
          <a:lstStyle/>
          <a:p>
            <a:r>
              <a:rPr lang="en-US" dirty="0" smtClean="0"/>
              <a:t>Engineering Lab</a:t>
            </a:r>
            <a:endParaRPr lang="en-US" dirty="0"/>
          </a:p>
        </p:txBody>
      </p:sp>
      <p:pic>
        <p:nvPicPr>
          <p:cNvPr id="2323" name="Picture 275" descr="http://www.ni.com/cms/images/devzone/tut/elvis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1978" y="3743271"/>
            <a:ext cx="4003312" cy="2369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stretch>
            <a:fillRect/>
          </a:stretch>
        </p:blipFill>
        <p:spPr>
          <a:xfrm>
            <a:off x="1112376" y="1342423"/>
            <a:ext cx="2675853" cy="2150030"/>
          </a:xfrm>
          <a:prstGeom prst="rect">
            <a:avLst/>
          </a:prstGeom>
        </p:spPr>
      </p:pic>
    </p:spTree>
    <p:extLst>
      <p:ext uri="{BB962C8B-B14F-4D97-AF65-F5344CB8AC3E}">
        <p14:creationId xmlns:p14="http://schemas.microsoft.com/office/powerpoint/2010/main" val="846764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666</Words>
  <Application>Microsoft Office PowerPoint</Application>
  <PresentationFormat>Custom</PresentationFormat>
  <Paragraphs>147</Paragraphs>
  <Slides>16</Slides>
  <Notes>3</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CorelDRAW</vt:lpstr>
      <vt:lpstr>School of Science and Technologies</vt:lpstr>
      <vt:lpstr>History of School</vt:lpstr>
      <vt:lpstr>PowerPoint Presentation</vt:lpstr>
      <vt:lpstr>Undergraduate Programs - BSc</vt:lpstr>
      <vt:lpstr>Graduate programs</vt:lpstr>
      <vt:lpstr>International students</vt:lpstr>
      <vt:lpstr>Study methods</vt:lpstr>
      <vt:lpstr>UG Training Centers</vt:lpstr>
      <vt:lpstr>Engineering Lab</vt:lpstr>
      <vt:lpstr>UG Robotics and Electronics lab for everyone</vt:lpstr>
      <vt:lpstr>UG Edison training Center</vt:lpstr>
      <vt:lpstr>Research and Education</vt:lpstr>
      <vt:lpstr>Research and Education</vt:lpstr>
      <vt:lpstr>Study Courses offered by UG</vt:lpstr>
      <vt:lpstr>Environment Protection Training Center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Kakhaber Tavzarashvili</dc:creator>
  <cp:lastModifiedBy>pc</cp:lastModifiedBy>
  <cp:revision>85</cp:revision>
  <dcterms:created xsi:type="dcterms:W3CDTF">2019-09-24T05:32:04Z</dcterms:created>
  <dcterms:modified xsi:type="dcterms:W3CDTF">2019-10-08T05:57:53Z</dcterms:modified>
</cp:coreProperties>
</file>